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50.jpg" ContentType="image/jpg"/>
  <Override PartName="/ppt/media/image309.jpg" ContentType="image/jpg"/>
  <Override PartName="/ppt/media/image320.jpg" ContentType="image/jpg"/>
  <Override PartName="/ppt/media/image322.jpg" ContentType="image/jpg"/>
  <Override PartName="/ppt/media/image358.jpg" ContentType="image/jpg"/>
  <Override PartName="/ppt/media/image359.jpg" ContentType="image/jpg"/>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5" r:id="rId2"/>
    <p:sldMasterId id="2147483682" r:id="rId3"/>
    <p:sldMasterId id="2147483695" r:id="rId4"/>
    <p:sldMasterId id="2147483708" r:id="rId5"/>
    <p:sldMasterId id="2147483722" r:id="rId6"/>
    <p:sldMasterId id="2147483739" r:id="rId7"/>
  </p:sldMasterIdLst>
  <p:notesMasterIdLst>
    <p:notesMasterId r:id="rId131"/>
  </p:notesMasterIdLst>
  <p:sldIdLst>
    <p:sldId id="266" r:id="rId8"/>
    <p:sldId id="344" r:id="rId9"/>
    <p:sldId id="348" r:id="rId10"/>
    <p:sldId id="349" r:id="rId11"/>
    <p:sldId id="259" r:id="rId12"/>
    <p:sldId id="258" r:id="rId13"/>
    <p:sldId id="260" r:id="rId14"/>
    <p:sldId id="262" r:id="rId15"/>
    <p:sldId id="263" r:id="rId16"/>
    <p:sldId id="269" r:id="rId17"/>
    <p:sldId id="271" r:id="rId18"/>
    <p:sldId id="274" r:id="rId19"/>
    <p:sldId id="275" r:id="rId20"/>
    <p:sldId id="276" r:id="rId21"/>
    <p:sldId id="289" r:id="rId22"/>
    <p:sldId id="291" r:id="rId23"/>
    <p:sldId id="292" r:id="rId24"/>
    <p:sldId id="345" r:id="rId25"/>
    <p:sldId id="346" r:id="rId26"/>
    <p:sldId id="347" r:id="rId27"/>
    <p:sldId id="293" r:id="rId28"/>
    <p:sldId id="296" r:id="rId29"/>
    <p:sldId id="297" r:id="rId30"/>
    <p:sldId id="298" r:id="rId31"/>
    <p:sldId id="350" r:id="rId32"/>
    <p:sldId id="351" r:id="rId33"/>
    <p:sldId id="299" r:id="rId34"/>
    <p:sldId id="352" r:id="rId35"/>
    <p:sldId id="353" r:id="rId36"/>
    <p:sldId id="300" r:id="rId37"/>
    <p:sldId id="354" r:id="rId38"/>
    <p:sldId id="301" r:id="rId39"/>
    <p:sldId id="302" r:id="rId40"/>
    <p:sldId id="303" r:id="rId41"/>
    <p:sldId id="304" r:id="rId42"/>
    <p:sldId id="305" r:id="rId43"/>
    <p:sldId id="306" r:id="rId44"/>
    <p:sldId id="307" r:id="rId45"/>
    <p:sldId id="308" r:id="rId46"/>
    <p:sldId id="309" r:id="rId47"/>
    <p:sldId id="310" r:id="rId48"/>
    <p:sldId id="355" r:id="rId49"/>
    <p:sldId id="356" r:id="rId50"/>
    <p:sldId id="357" r:id="rId51"/>
    <p:sldId id="358" r:id="rId52"/>
    <p:sldId id="359" r:id="rId53"/>
    <p:sldId id="360" r:id="rId54"/>
    <p:sldId id="361" r:id="rId55"/>
    <p:sldId id="362" r:id="rId56"/>
    <p:sldId id="363" r:id="rId57"/>
    <p:sldId id="364" r:id="rId58"/>
    <p:sldId id="365" r:id="rId59"/>
    <p:sldId id="366" r:id="rId60"/>
    <p:sldId id="367" r:id="rId61"/>
    <p:sldId id="368" r:id="rId62"/>
    <p:sldId id="369" r:id="rId63"/>
    <p:sldId id="370" r:id="rId64"/>
    <p:sldId id="371" r:id="rId65"/>
    <p:sldId id="372" r:id="rId66"/>
    <p:sldId id="373" r:id="rId67"/>
    <p:sldId id="374" r:id="rId68"/>
    <p:sldId id="375" r:id="rId69"/>
    <p:sldId id="376" r:id="rId70"/>
    <p:sldId id="377" r:id="rId71"/>
    <p:sldId id="378" r:id="rId72"/>
    <p:sldId id="379" r:id="rId73"/>
    <p:sldId id="380" r:id="rId74"/>
    <p:sldId id="381" r:id="rId75"/>
    <p:sldId id="382" r:id="rId76"/>
    <p:sldId id="383" r:id="rId77"/>
    <p:sldId id="384" r:id="rId78"/>
    <p:sldId id="385" r:id="rId79"/>
    <p:sldId id="386" r:id="rId80"/>
    <p:sldId id="387" r:id="rId81"/>
    <p:sldId id="388" r:id="rId82"/>
    <p:sldId id="389" r:id="rId83"/>
    <p:sldId id="390" r:id="rId84"/>
    <p:sldId id="391" r:id="rId85"/>
    <p:sldId id="392" r:id="rId86"/>
    <p:sldId id="393" r:id="rId87"/>
    <p:sldId id="394" r:id="rId88"/>
    <p:sldId id="395" r:id="rId89"/>
    <p:sldId id="396" r:id="rId90"/>
    <p:sldId id="397" r:id="rId91"/>
    <p:sldId id="398" r:id="rId92"/>
    <p:sldId id="399" r:id="rId93"/>
    <p:sldId id="400" r:id="rId94"/>
    <p:sldId id="401" r:id="rId95"/>
    <p:sldId id="402" r:id="rId96"/>
    <p:sldId id="403" r:id="rId97"/>
    <p:sldId id="404" r:id="rId98"/>
    <p:sldId id="405" r:id="rId99"/>
    <p:sldId id="406" r:id="rId100"/>
    <p:sldId id="407" r:id="rId101"/>
    <p:sldId id="408" r:id="rId102"/>
    <p:sldId id="409" r:id="rId103"/>
    <p:sldId id="410" r:id="rId104"/>
    <p:sldId id="411" r:id="rId105"/>
    <p:sldId id="412" r:id="rId106"/>
    <p:sldId id="413" r:id="rId107"/>
    <p:sldId id="414" r:id="rId108"/>
    <p:sldId id="415" r:id="rId109"/>
    <p:sldId id="416" r:id="rId110"/>
    <p:sldId id="417" r:id="rId111"/>
    <p:sldId id="418" r:id="rId112"/>
    <p:sldId id="419" r:id="rId113"/>
    <p:sldId id="420" r:id="rId114"/>
    <p:sldId id="421" r:id="rId115"/>
    <p:sldId id="422" r:id="rId116"/>
    <p:sldId id="423" r:id="rId117"/>
    <p:sldId id="424" r:id="rId118"/>
    <p:sldId id="425" r:id="rId119"/>
    <p:sldId id="426" r:id="rId120"/>
    <p:sldId id="427" r:id="rId121"/>
    <p:sldId id="428" r:id="rId122"/>
    <p:sldId id="429" r:id="rId123"/>
    <p:sldId id="430" r:id="rId124"/>
    <p:sldId id="431" r:id="rId125"/>
    <p:sldId id="432" r:id="rId126"/>
    <p:sldId id="433" r:id="rId127"/>
    <p:sldId id="434" r:id="rId128"/>
    <p:sldId id="435" r:id="rId129"/>
    <p:sldId id="436" r:id="rId1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9" d="100"/>
          <a:sy n="119" d="100"/>
        </p:scale>
        <p:origin x="132"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63" Type="http://schemas.openxmlformats.org/officeDocument/2006/relationships/slide" Target="slides/slide56.xml"/><Relationship Id="rId84" Type="http://schemas.openxmlformats.org/officeDocument/2006/relationships/slide" Target="slides/slide77.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slide" Target="slides/slide121.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134" Type="http://schemas.openxmlformats.org/officeDocument/2006/relationships/theme" Target="theme/theme1.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124" Type="http://schemas.openxmlformats.org/officeDocument/2006/relationships/slide" Target="slides/slide117.xml"/><Relationship Id="rId129" Type="http://schemas.openxmlformats.org/officeDocument/2006/relationships/slide" Target="slides/slide122.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119" Type="http://schemas.openxmlformats.org/officeDocument/2006/relationships/slide" Target="slides/slide112.xml"/><Relationship Id="rId44" Type="http://schemas.openxmlformats.org/officeDocument/2006/relationships/slide" Target="slides/slide37.xml"/><Relationship Id="rId60" Type="http://schemas.openxmlformats.org/officeDocument/2006/relationships/slide" Target="slides/slide53.xml"/><Relationship Id="rId65" Type="http://schemas.openxmlformats.org/officeDocument/2006/relationships/slide" Target="slides/slide58.xml"/><Relationship Id="rId81" Type="http://schemas.openxmlformats.org/officeDocument/2006/relationships/slide" Target="slides/slide74.xml"/><Relationship Id="rId86" Type="http://schemas.openxmlformats.org/officeDocument/2006/relationships/slide" Target="slides/slide79.xml"/><Relationship Id="rId130" Type="http://schemas.openxmlformats.org/officeDocument/2006/relationships/slide" Target="slides/slide123.xml"/><Relationship Id="rId135" Type="http://schemas.openxmlformats.org/officeDocument/2006/relationships/tableStyles" Target="tableStyles.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notesMaster" Target="notesMasters/notesMaster1.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presProps" Target="presProps.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4" Type="http://schemas.openxmlformats.org/officeDocument/2006/relationships/slideMaster" Target="slideMasters/slideMaster4.xml"/><Relationship Id="rId9" Type="http://schemas.openxmlformats.org/officeDocument/2006/relationships/slide" Target="slides/slide2.xml"/><Relationship Id="rId26" Type="http://schemas.openxmlformats.org/officeDocument/2006/relationships/slide" Target="slides/slide19.xml"/><Relationship Id="rId47" Type="http://schemas.openxmlformats.org/officeDocument/2006/relationships/slide" Target="slides/slide40.xml"/><Relationship Id="rId68" Type="http://schemas.openxmlformats.org/officeDocument/2006/relationships/slide" Target="slides/slide61.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392133-1E4A-4DAF-A77B-112F272443E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02F8CB1E-6CED-4B5C-9BE1-18A4C3181FDF}">
      <dgm:prSet phldrT="[Текст]" custT="1"/>
      <dgm:spPr/>
      <dgm:t>
        <a:bodyPr/>
        <a:lstStyle/>
        <a:p>
          <a:r>
            <a:rPr lang="en-US" sz="1400" dirty="0" smtClean="0">
              <a:latin typeface="Arial" pitchFamily="34" charset="0"/>
              <a:cs typeface="Arial" pitchFamily="34" charset="0"/>
            </a:rPr>
            <a:t>ԵԱՏՄ-</a:t>
          </a:r>
          <a:r>
            <a:rPr lang="en-US" sz="1400" dirty="0" err="1" smtClean="0">
              <a:latin typeface="Arial" pitchFamily="34" charset="0"/>
              <a:cs typeface="Arial" pitchFamily="34" charset="0"/>
            </a:rPr>
            <a:t>ում</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ապահովվում</a:t>
          </a:r>
          <a:r>
            <a:rPr lang="en-US" sz="1400" dirty="0" smtClean="0">
              <a:latin typeface="Arial" pitchFamily="34" charset="0"/>
              <a:cs typeface="Arial" pitchFamily="34" charset="0"/>
            </a:rPr>
            <a:t> է </a:t>
          </a:r>
          <a:r>
            <a:rPr lang="en-US" sz="1400" dirty="0" err="1" smtClean="0">
              <a:latin typeface="Arial" pitchFamily="34" charset="0"/>
              <a:cs typeface="Arial" pitchFamily="34" charset="0"/>
            </a:rPr>
            <a:t>ապրանքների</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ծառայությունների</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կապիտալի</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աշխատուժի</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ազատ</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տեղաշարժ</a:t>
          </a:r>
          <a:endParaRPr lang="ru-RU" sz="1400" dirty="0">
            <a:latin typeface="Arial" pitchFamily="34" charset="0"/>
            <a:cs typeface="Arial" pitchFamily="34" charset="0"/>
          </a:endParaRPr>
        </a:p>
      </dgm:t>
    </dgm:pt>
    <dgm:pt modelId="{89D45699-D704-4BD5-925D-48CEF10C60B7}" type="parTrans" cxnId="{9897C871-B006-442F-97EE-41E705EBFAA9}">
      <dgm:prSet/>
      <dgm:spPr/>
      <dgm:t>
        <a:bodyPr/>
        <a:lstStyle/>
        <a:p>
          <a:endParaRPr lang="ru-RU" sz="700"/>
        </a:p>
      </dgm:t>
    </dgm:pt>
    <dgm:pt modelId="{9033FDAE-D837-4425-8F9F-9ACFA1259EF8}" type="sibTrans" cxnId="{9897C871-B006-442F-97EE-41E705EBFAA9}">
      <dgm:prSet/>
      <dgm:spPr/>
      <dgm:t>
        <a:bodyPr/>
        <a:lstStyle/>
        <a:p>
          <a:endParaRPr lang="ru-RU" sz="700"/>
        </a:p>
      </dgm:t>
    </dgm:pt>
    <dgm:pt modelId="{492A5D31-87DE-4622-B921-D691146E723F}">
      <dgm:prSet phldrT="[Текст]" custT="1"/>
      <dgm:spPr/>
      <dgm:t>
        <a:bodyPr/>
        <a:lstStyle/>
        <a:p>
          <a:r>
            <a:rPr lang="en-US" sz="2000" dirty="0" err="1" smtClean="0"/>
            <a:t>Միությունը</a:t>
          </a:r>
          <a:r>
            <a:rPr lang="en-US" sz="2000" dirty="0" smtClean="0"/>
            <a:t> </a:t>
          </a:r>
          <a:r>
            <a:rPr lang="en-US" sz="2000" dirty="0" err="1" smtClean="0"/>
            <a:t>իր</a:t>
          </a:r>
          <a:r>
            <a:rPr lang="en-US" sz="2000" dirty="0" smtClean="0"/>
            <a:t> </a:t>
          </a:r>
          <a:r>
            <a:rPr lang="en-US" sz="2000" dirty="0" err="1" smtClean="0"/>
            <a:t>գործունեությունը</a:t>
          </a:r>
          <a:r>
            <a:rPr lang="en-US" sz="2000" dirty="0" smtClean="0"/>
            <a:t> </a:t>
          </a:r>
          <a:r>
            <a:rPr lang="en-US" sz="2000" dirty="0" err="1" smtClean="0"/>
            <a:t>իրականացնում</a:t>
          </a:r>
          <a:r>
            <a:rPr lang="en-US" sz="2000" dirty="0" smtClean="0"/>
            <a:t> է </a:t>
          </a:r>
          <a:r>
            <a:rPr lang="en-US" sz="2000" dirty="0" err="1" smtClean="0"/>
            <a:t>հետևյալ</a:t>
          </a:r>
          <a:r>
            <a:rPr lang="en-US" sz="2000" dirty="0" smtClean="0"/>
            <a:t> </a:t>
          </a:r>
          <a:r>
            <a:rPr lang="en-US" sz="2000" dirty="0" err="1" smtClean="0"/>
            <a:t>սկզբունքների</a:t>
          </a:r>
          <a:r>
            <a:rPr lang="en-US" sz="2000" dirty="0" smtClean="0"/>
            <a:t> </a:t>
          </a:r>
          <a:r>
            <a:rPr lang="en-US" sz="2000" dirty="0" err="1" smtClean="0"/>
            <a:t>վրա</a:t>
          </a:r>
          <a:r>
            <a:rPr lang="en-US" sz="2000" dirty="0" smtClean="0"/>
            <a:t>.</a:t>
          </a:r>
          <a:endParaRPr lang="ru-RU" sz="2000" dirty="0"/>
        </a:p>
      </dgm:t>
    </dgm:pt>
    <dgm:pt modelId="{6F0747AD-6738-415D-B8A3-E7FB0EEE5443}" type="parTrans" cxnId="{DC15F402-09DB-46D2-9BD7-4DA050B8BC95}">
      <dgm:prSet/>
      <dgm:spPr/>
      <dgm:t>
        <a:bodyPr/>
        <a:lstStyle/>
        <a:p>
          <a:endParaRPr lang="ru-RU" sz="700"/>
        </a:p>
      </dgm:t>
    </dgm:pt>
    <dgm:pt modelId="{9EB56EAF-01DA-4ED9-9083-69DD3F48D51B}" type="sibTrans" cxnId="{DC15F402-09DB-46D2-9BD7-4DA050B8BC95}">
      <dgm:prSet/>
      <dgm:spPr/>
      <dgm:t>
        <a:bodyPr/>
        <a:lstStyle/>
        <a:p>
          <a:endParaRPr lang="ru-RU" sz="700"/>
        </a:p>
      </dgm:t>
    </dgm:pt>
    <dgm:pt modelId="{C3130BED-D0A0-4C5D-B635-9F8E7D9B5D61}">
      <dgm:prSet phldrT="[Текст]" custT="1"/>
      <dgm:spPr/>
      <dgm:t>
        <a:bodyPr/>
        <a:lstStyle/>
        <a:p>
          <a:r>
            <a:rPr lang="hy-AM" sz="1400" dirty="0" smtClean="0">
              <a:latin typeface="Arial" pitchFamily="34" charset="0"/>
              <a:cs typeface="Arial" pitchFamily="34" charset="0"/>
            </a:rPr>
            <a:t>Մ</a:t>
          </a:r>
          <a:r>
            <a:rPr lang="en-US" sz="1400" dirty="0" err="1" smtClean="0">
              <a:latin typeface="Arial" pitchFamily="34" charset="0"/>
              <a:cs typeface="Arial" pitchFamily="34" charset="0"/>
            </a:rPr>
            <a:t>իջազգային</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իրավունքի</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ընդհանուր</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սկզբունքների</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ընդունում</a:t>
          </a:r>
          <a:endParaRPr lang="ru-RU" sz="1400" dirty="0">
            <a:latin typeface="Arial" pitchFamily="34" charset="0"/>
            <a:cs typeface="Arial" pitchFamily="34" charset="0"/>
          </a:endParaRPr>
        </a:p>
      </dgm:t>
    </dgm:pt>
    <dgm:pt modelId="{E997C992-1738-41E3-9901-D15BF2E3D571}" type="parTrans" cxnId="{25CB9996-D40B-46FE-92C1-8CCD6F5F3D48}">
      <dgm:prSet/>
      <dgm:spPr/>
      <dgm:t>
        <a:bodyPr/>
        <a:lstStyle/>
        <a:p>
          <a:endParaRPr lang="ru-RU" sz="700"/>
        </a:p>
      </dgm:t>
    </dgm:pt>
    <dgm:pt modelId="{5B4EEBF6-C353-4656-9DF5-BE74647F3BE6}" type="sibTrans" cxnId="{25CB9996-D40B-46FE-92C1-8CCD6F5F3D48}">
      <dgm:prSet/>
      <dgm:spPr/>
      <dgm:t>
        <a:bodyPr/>
        <a:lstStyle/>
        <a:p>
          <a:endParaRPr lang="ru-RU" sz="700"/>
        </a:p>
      </dgm:t>
    </dgm:pt>
    <dgm:pt modelId="{CF2F097C-F12B-42AC-A4AE-E974C2F12686}">
      <dgm:prSet phldrT="[Текст]" custT="1"/>
      <dgm:spPr/>
      <dgm:t>
        <a:bodyPr/>
        <a:lstStyle/>
        <a:p>
          <a:r>
            <a:rPr lang="en-US" sz="1400" dirty="0" err="1" smtClean="0">
              <a:latin typeface="Arial" pitchFamily="34" charset="0"/>
              <a:cs typeface="Arial" pitchFamily="34" charset="0"/>
            </a:rPr>
            <a:t>Տնտեսության</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տարբեր</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ճյուղերում</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համաձայնեցված</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քաղաքականության</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իրագործում</a:t>
          </a:r>
          <a:endParaRPr lang="ru-RU" sz="1400" dirty="0">
            <a:latin typeface="Arial" pitchFamily="34" charset="0"/>
            <a:cs typeface="Arial" pitchFamily="34" charset="0"/>
          </a:endParaRPr>
        </a:p>
      </dgm:t>
    </dgm:pt>
    <dgm:pt modelId="{E33D7DD2-66EC-4037-B3A3-221723077AB0}" type="parTrans" cxnId="{B73D5DEB-0B0F-4232-B4FD-B3444265D09E}">
      <dgm:prSet/>
      <dgm:spPr/>
      <dgm:t>
        <a:bodyPr/>
        <a:lstStyle/>
        <a:p>
          <a:endParaRPr lang="ru-RU"/>
        </a:p>
      </dgm:t>
    </dgm:pt>
    <dgm:pt modelId="{AF1CB84C-2635-4BE9-BC63-99895E8D7629}" type="sibTrans" cxnId="{B73D5DEB-0B0F-4232-B4FD-B3444265D09E}">
      <dgm:prSet/>
      <dgm:spPr/>
      <dgm:t>
        <a:bodyPr/>
        <a:lstStyle/>
        <a:p>
          <a:endParaRPr lang="ru-RU"/>
        </a:p>
      </dgm:t>
    </dgm:pt>
    <dgm:pt modelId="{30887A42-59D2-4C52-833A-FD249BCEBD76}">
      <dgm:prSet phldrT="[Текст]" custT="1"/>
      <dgm:spPr/>
      <dgm:t>
        <a:bodyPr/>
        <a:lstStyle/>
        <a:p>
          <a:r>
            <a:rPr lang="hy-AM" sz="1400" dirty="0" smtClean="0">
              <a:latin typeface="Arial" pitchFamily="34" charset="0"/>
              <a:cs typeface="Arial" pitchFamily="34" charset="0"/>
            </a:rPr>
            <a:t>Շ</a:t>
          </a:r>
          <a:r>
            <a:rPr lang="en-US" sz="1400" dirty="0" err="1" smtClean="0">
              <a:latin typeface="Arial" pitchFamily="34" charset="0"/>
              <a:cs typeface="Arial" pitchFamily="34" charset="0"/>
            </a:rPr>
            <a:t>ուկայական</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տնտեսության</a:t>
          </a:r>
          <a:r>
            <a:rPr lang="en-US" sz="1400" dirty="0" smtClean="0">
              <a:latin typeface="Arial" pitchFamily="34" charset="0"/>
              <a:cs typeface="Arial" pitchFamily="34" charset="0"/>
            </a:rPr>
            <a:t> և </a:t>
          </a:r>
          <a:r>
            <a:rPr lang="en-US" sz="1400" dirty="0" err="1" smtClean="0">
              <a:latin typeface="Arial" pitchFamily="34" charset="0"/>
              <a:cs typeface="Arial" pitchFamily="34" charset="0"/>
            </a:rPr>
            <a:t>բարեխիղճ</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մրցակցության</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սկզբունքների</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պահպանում</a:t>
          </a:r>
          <a:endParaRPr lang="ru-RU" sz="1400" dirty="0">
            <a:latin typeface="Arial" pitchFamily="34" charset="0"/>
            <a:cs typeface="Arial" pitchFamily="34" charset="0"/>
          </a:endParaRPr>
        </a:p>
      </dgm:t>
    </dgm:pt>
    <dgm:pt modelId="{DF7A8CD3-A363-476F-A871-DE6D53F035EC}" type="parTrans" cxnId="{77A6BE0A-DC7F-494E-8AE7-8A3FFFC87931}">
      <dgm:prSet/>
      <dgm:spPr/>
      <dgm:t>
        <a:bodyPr/>
        <a:lstStyle/>
        <a:p>
          <a:endParaRPr lang="ru-RU"/>
        </a:p>
      </dgm:t>
    </dgm:pt>
    <dgm:pt modelId="{8CE3C948-00E5-474F-9BFB-E25931A713C6}" type="sibTrans" cxnId="{77A6BE0A-DC7F-494E-8AE7-8A3FFFC87931}">
      <dgm:prSet/>
      <dgm:spPr/>
      <dgm:t>
        <a:bodyPr/>
        <a:lstStyle/>
        <a:p>
          <a:endParaRPr lang="ru-RU"/>
        </a:p>
      </dgm:t>
    </dgm:pt>
    <dgm:pt modelId="{69A2EA4D-0EB1-40ED-96E7-52A95192BEE3}">
      <dgm:prSet phldrT="[Текст]" custT="1"/>
      <dgm:spPr/>
      <dgm:t>
        <a:bodyPr/>
        <a:lstStyle/>
        <a:p>
          <a:r>
            <a:rPr lang="hy-AM" sz="1400" dirty="0" smtClean="0">
              <a:latin typeface="Arial" pitchFamily="34" charset="0"/>
              <a:cs typeface="Arial" pitchFamily="34" charset="0"/>
            </a:rPr>
            <a:t>Մ</a:t>
          </a:r>
          <a:r>
            <a:rPr lang="en-US" sz="1400" dirty="0" err="1" smtClean="0">
              <a:latin typeface="Arial" pitchFamily="34" charset="0"/>
              <a:cs typeface="Arial" pitchFamily="34" charset="0"/>
            </a:rPr>
            <a:t>աքսային</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միության</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գործառութավորում</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առանց</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սահմանափակումների</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անցումային</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ժամանակաշրջանի</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ավարտից</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հետո</a:t>
          </a:r>
          <a:endParaRPr lang="ru-RU" sz="1400" dirty="0">
            <a:latin typeface="Arial" pitchFamily="34" charset="0"/>
            <a:cs typeface="Arial" pitchFamily="34" charset="0"/>
          </a:endParaRPr>
        </a:p>
      </dgm:t>
    </dgm:pt>
    <dgm:pt modelId="{1C458A2B-5171-407B-AEC1-A7066D360977}" type="parTrans" cxnId="{B367C917-68C3-450E-9215-4A78C31D6DE9}">
      <dgm:prSet/>
      <dgm:spPr/>
      <dgm:t>
        <a:bodyPr/>
        <a:lstStyle/>
        <a:p>
          <a:endParaRPr lang="ru-RU"/>
        </a:p>
      </dgm:t>
    </dgm:pt>
    <dgm:pt modelId="{8A1EF0C8-A61F-46AD-8B99-DC369FD06617}" type="sibTrans" cxnId="{B367C917-68C3-450E-9215-4A78C31D6DE9}">
      <dgm:prSet/>
      <dgm:spPr/>
      <dgm:t>
        <a:bodyPr/>
        <a:lstStyle/>
        <a:p>
          <a:endParaRPr lang="ru-RU"/>
        </a:p>
      </dgm:t>
    </dgm:pt>
    <dgm:pt modelId="{30CD3847-64FD-4B54-B55E-D2E026C8F7A2}">
      <dgm:prSet phldrT="[Текст]" custT="1"/>
      <dgm:spPr/>
      <dgm:t>
        <a:bodyPr/>
        <a:lstStyle/>
        <a:p>
          <a:r>
            <a:rPr lang="en-US" sz="2000" dirty="0" err="1" smtClean="0"/>
            <a:t>Պայմանագրով</a:t>
          </a:r>
          <a:r>
            <a:rPr lang="en-US" sz="2000" dirty="0" smtClean="0"/>
            <a:t> </a:t>
          </a:r>
          <a:r>
            <a:rPr lang="en-US" sz="2000" dirty="0" err="1" smtClean="0"/>
            <a:t>հիմնվում</a:t>
          </a:r>
          <a:r>
            <a:rPr lang="en-US" sz="2000" dirty="0" smtClean="0"/>
            <a:t> է </a:t>
          </a:r>
          <a:r>
            <a:rPr lang="en-US" sz="2000" dirty="0" err="1" smtClean="0"/>
            <a:t>Եվրասիական</a:t>
          </a:r>
          <a:r>
            <a:rPr lang="en-US" sz="2000" dirty="0" smtClean="0"/>
            <a:t> </a:t>
          </a:r>
          <a:r>
            <a:rPr lang="en-US" sz="2000" dirty="0" err="1" smtClean="0"/>
            <a:t>տնտեսական</a:t>
          </a:r>
          <a:r>
            <a:rPr lang="en-US" sz="2000" dirty="0" smtClean="0"/>
            <a:t> </a:t>
          </a:r>
          <a:r>
            <a:rPr lang="en-US" sz="2000" dirty="0" err="1" smtClean="0"/>
            <a:t>միությունը</a:t>
          </a:r>
          <a:r>
            <a:rPr lang="en-US" sz="2000" dirty="0" smtClean="0"/>
            <a:t> </a:t>
          </a:r>
          <a:r>
            <a:rPr lang="ru-RU" sz="2000" dirty="0" smtClean="0"/>
            <a:t>(</a:t>
          </a:r>
          <a:r>
            <a:rPr lang="en-US" sz="2000" dirty="0" smtClean="0"/>
            <a:t>ԵԱՏՄ</a:t>
          </a:r>
          <a:r>
            <a:rPr lang="ru-RU" sz="2000" dirty="0" smtClean="0"/>
            <a:t>)  </a:t>
          </a:r>
          <a:endParaRPr lang="ru-RU" sz="2000" dirty="0"/>
        </a:p>
      </dgm:t>
    </dgm:pt>
    <dgm:pt modelId="{18C23F7A-6CFF-4911-9F17-AAAA0E4ED6D1}" type="sibTrans" cxnId="{146767B0-8D35-4EE1-8B48-C6BB8602592F}">
      <dgm:prSet/>
      <dgm:spPr/>
      <dgm:t>
        <a:bodyPr/>
        <a:lstStyle/>
        <a:p>
          <a:endParaRPr lang="ru-RU" sz="700"/>
        </a:p>
      </dgm:t>
    </dgm:pt>
    <dgm:pt modelId="{F1E56405-4678-46F2-A490-5C7D0F6A8461}" type="parTrans" cxnId="{146767B0-8D35-4EE1-8B48-C6BB8602592F}">
      <dgm:prSet/>
      <dgm:spPr/>
      <dgm:t>
        <a:bodyPr/>
        <a:lstStyle/>
        <a:p>
          <a:endParaRPr lang="ru-RU" sz="700"/>
        </a:p>
      </dgm:t>
    </dgm:pt>
    <dgm:pt modelId="{DC933C83-8951-4FBE-9406-1596774AF5E3}">
      <dgm:prSet phldrT="[Текст]" custT="1"/>
      <dgm:spPr/>
      <dgm:t>
        <a:bodyPr/>
        <a:lstStyle/>
        <a:p>
          <a:r>
            <a:rPr lang="hy-AM" sz="1400" dirty="0" smtClean="0">
              <a:latin typeface="Arial" pitchFamily="34" charset="0"/>
              <a:cs typeface="Arial" pitchFamily="34" charset="0"/>
            </a:rPr>
            <a:t>Ա</a:t>
          </a:r>
          <a:r>
            <a:rPr lang="en-US" sz="1400" dirty="0" err="1" smtClean="0">
              <a:latin typeface="Arial" pitchFamily="34" charset="0"/>
              <a:cs typeface="Arial" pitchFamily="34" charset="0"/>
            </a:rPr>
            <a:t>նդամ</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երկրների</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քաղաքական</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կարգի</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հարգում</a:t>
          </a:r>
          <a:r>
            <a:rPr lang="en-US" sz="1400" dirty="0" smtClean="0">
              <a:latin typeface="Arial" pitchFamily="34" charset="0"/>
              <a:cs typeface="Arial" pitchFamily="34" charset="0"/>
            </a:rPr>
            <a:t>, </a:t>
          </a:r>
          <a:endParaRPr lang="ru-RU" sz="1400" dirty="0">
            <a:latin typeface="Arial" pitchFamily="34" charset="0"/>
            <a:cs typeface="Arial" pitchFamily="34" charset="0"/>
          </a:endParaRPr>
        </a:p>
      </dgm:t>
    </dgm:pt>
    <dgm:pt modelId="{D6AC3B89-D946-4C4A-B797-FB17721DAC5C}" type="parTrans" cxnId="{94FCA5C3-B44A-45B3-9EC5-7AD381D7C1DD}">
      <dgm:prSet/>
      <dgm:spPr/>
    </dgm:pt>
    <dgm:pt modelId="{AFB79D72-D708-403B-B16F-AD14339A8B1D}" type="sibTrans" cxnId="{94FCA5C3-B44A-45B3-9EC5-7AD381D7C1DD}">
      <dgm:prSet/>
      <dgm:spPr/>
    </dgm:pt>
    <dgm:pt modelId="{F20202A8-82A5-4AAD-8EC4-694B8938C497}">
      <dgm:prSet phldrT="[Текст]" custT="1"/>
      <dgm:spPr/>
      <dgm:t>
        <a:bodyPr/>
        <a:lstStyle/>
        <a:p>
          <a:r>
            <a:rPr lang="hy-AM" sz="1400" dirty="0" smtClean="0">
              <a:latin typeface="Arial" pitchFamily="34" charset="0"/>
              <a:cs typeface="Arial" pitchFamily="34" charset="0"/>
            </a:rPr>
            <a:t>Փ</a:t>
          </a:r>
          <a:r>
            <a:rPr lang="en-US" sz="1400" dirty="0" err="1" smtClean="0">
              <a:latin typeface="Arial" pitchFamily="34" charset="0"/>
              <a:cs typeface="Arial" pitchFamily="34" charset="0"/>
            </a:rPr>
            <a:t>ոխշահավետ</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համագործակցության</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ապահովում</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հավասարաիրավության</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ազգային</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շահերի</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փոխճանաչում</a:t>
          </a:r>
          <a:endParaRPr lang="ru-RU" sz="1400" dirty="0">
            <a:latin typeface="Arial" pitchFamily="34" charset="0"/>
            <a:cs typeface="Arial" pitchFamily="34" charset="0"/>
          </a:endParaRPr>
        </a:p>
      </dgm:t>
    </dgm:pt>
    <dgm:pt modelId="{7593EF5F-F55B-4039-8D4C-5B133CFDC323}" type="parTrans" cxnId="{70F141EC-E49F-4917-814E-AE07AA0970A6}">
      <dgm:prSet/>
      <dgm:spPr/>
    </dgm:pt>
    <dgm:pt modelId="{41597685-91D7-4805-91DB-BD7BC058810E}" type="sibTrans" cxnId="{70F141EC-E49F-4917-814E-AE07AA0970A6}">
      <dgm:prSet/>
      <dgm:spPr/>
    </dgm:pt>
    <dgm:pt modelId="{FF2F3468-D284-4C32-BCC1-75E7C7412FF7}" type="pres">
      <dgm:prSet presAssocID="{C8392133-1E4A-4DAF-A77B-112F272443E1}" presName="linear" presStyleCnt="0">
        <dgm:presLayoutVars>
          <dgm:animLvl val="lvl"/>
          <dgm:resizeHandles val="exact"/>
        </dgm:presLayoutVars>
      </dgm:prSet>
      <dgm:spPr/>
      <dgm:t>
        <a:bodyPr/>
        <a:lstStyle/>
        <a:p>
          <a:endParaRPr lang="ru-RU"/>
        </a:p>
      </dgm:t>
    </dgm:pt>
    <dgm:pt modelId="{E7A1036F-04E7-4AF9-98CB-88207053FEEC}" type="pres">
      <dgm:prSet presAssocID="{30CD3847-64FD-4B54-B55E-D2E026C8F7A2}" presName="parentText" presStyleLbl="node1" presStyleIdx="0" presStyleCnt="2">
        <dgm:presLayoutVars>
          <dgm:chMax val="0"/>
          <dgm:bulletEnabled val="1"/>
        </dgm:presLayoutVars>
      </dgm:prSet>
      <dgm:spPr/>
      <dgm:t>
        <a:bodyPr/>
        <a:lstStyle/>
        <a:p>
          <a:endParaRPr lang="ru-RU"/>
        </a:p>
      </dgm:t>
    </dgm:pt>
    <dgm:pt modelId="{9F2BE115-2722-41FF-AC18-720E6AE492AB}" type="pres">
      <dgm:prSet presAssocID="{30CD3847-64FD-4B54-B55E-D2E026C8F7A2}" presName="childText" presStyleLbl="revTx" presStyleIdx="0" presStyleCnt="2">
        <dgm:presLayoutVars>
          <dgm:bulletEnabled val="1"/>
        </dgm:presLayoutVars>
      </dgm:prSet>
      <dgm:spPr/>
      <dgm:t>
        <a:bodyPr/>
        <a:lstStyle/>
        <a:p>
          <a:endParaRPr lang="ru-RU"/>
        </a:p>
      </dgm:t>
    </dgm:pt>
    <dgm:pt modelId="{145ECBF3-9C0D-452B-BB19-2F31D5D1A438}" type="pres">
      <dgm:prSet presAssocID="{492A5D31-87DE-4622-B921-D691146E723F}" presName="parentText" presStyleLbl="node1" presStyleIdx="1" presStyleCnt="2">
        <dgm:presLayoutVars>
          <dgm:chMax val="0"/>
          <dgm:bulletEnabled val="1"/>
        </dgm:presLayoutVars>
      </dgm:prSet>
      <dgm:spPr/>
      <dgm:t>
        <a:bodyPr/>
        <a:lstStyle/>
        <a:p>
          <a:endParaRPr lang="ru-RU"/>
        </a:p>
      </dgm:t>
    </dgm:pt>
    <dgm:pt modelId="{A12FB36F-61BB-4112-844C-E238A9A423CF}" type="pres">
      <dgm:prSet presAssocID="{492A5D31-87DE-4622-B921-D691146E723F}" presName="childText" presStyleLbl="revTx" presStyleIdx="1" presStyleCnt="2">
        <dgm:presLayoutVars>
          <dgm:bulletEnabled val="1"/>
        </dgm:presLayoutVars>
      </dgm:prSet>
      <dgm:spPr/>
      <dgm:t>
        <a:bodyPr/>
        <a:lstStyle/>
        <a:p>
          <a:endParaRPr lang="ru-RU"/>
        </a:p>
      </dgm:t>
    </dgm:pt>
  </dgm:ptLst>
  <dgm:cxnLst>
    <dgm:cxn modelId="{73299C50-2B13-4957-B21A-F701258EDA31}" type="presOf" srcId="{69A2EA4D-0EB1-40ED-96E7-52A95192BEE3}" destId="{A12FB36F-61BB-4112-844C-E238A9A423CF}" srcOrd="0" destOrd="4" presId="urn:microsoft.com/office/officeart/2005/8/layout/vList2"/>
    <dgm:cxn modelId="{50760E70-1E92-497B-B698-7A9AE2009FCE}" type="presOf" srcId="{30887A42-59D2-4C52-833A-FD249BCEBD76}" destId="{A12FB36F-61BB-4112-844C-E238A9A423CF}" srcOrd="0" destOrd="3" presId="urn:microsoft.com/office/officeart/2005/8/layout/vList2"/>
    <dgm:cxn modelId="{70F141EC-E49F-4917-814E-AE07AA0970A6}" srcId="{492A5D31-87DE-4622-B921-D691146E723F}" destId="{F20202A8-82A5-4AAD-8EC4-694B8938C497}" srcOrd="2" destOrd="0" parTransId="{7593EF5F-F55B-4039-8D4C-5B133CFDC323}" sibTransId="{41597685-91D7-4805-91DB-BD7BC058810E}"/>
    <dgm:cxn modelId="{EB5DABDB-0C18-4042-A4F0-8C403AF3F16C}" type="presOf" srcId="{DC933C83-8951-4FBE-9406-1596774AF5E3}" destId="{A12FB36F-61BB-4112-844C-E238A9A423CF}" srcOrd="0" destOrd="1" presId="urn:microsoft.com/office/officeart/2005/8/layout/vList2"/>
    <dgm:cxn modelId="{9897C871-B006-442F-97EE-41E705EBFAA9}" srcId="{30CD3847-64FD-4B54-B55E-D2E026C8F7A2}" destId="{02F8CB1E-6CED-4B5C-9BE1-18A4C3181FDF}" srcOrd="0" destOrd="0" parTransId="{89D45699-D704-4BD5-925D-48CEF10C60B7}" sibTransId="{9033FDAE-D837-4425-8F9F-9ACFA1259EF8}"/>
    <dgm:cxn modelId="{146767B0-8D35-4EE1-8B48-C6BB8602592F}" srcId="{C8392133-1E4A-4DAF-A77B-112F272443E1}" destId="{30CD3847-64FD-4B54-B55E-D2E026C8F7A2}" srcOrd="0" destOrd="0" parTransId="{F1E56405-4678-46F2-A490-5C7D0F6A8461}" sibTransId="{18C23F7A-6CFF-4911-9F17-AAAA0E4ED6D1}"/>
    <dgm:cxn modelId="{576E5257-BF6A-4B9C-B615-587B84AB7BF0}" type="presOf" srcId="{30CD3847-64FD-4B54-B55E-D2E026C8F7A2}" destId="{E7A1036F-04E7-4AF9-98CB-88207053FEEC}" srcOrd="0" destOrd="0" presId="urn:microsoft.com/office/officeart/2005/8/layout/vList2"/>
    <dgm:cxn modelId="{F721F090-1982-4768-BEC4-D09197646BE5}" type="presOf" srcId="{02F8CB1E-6CED-4B5C-9BE1-18A4C3181FDF}" destId="{9F2BE115-2722-41FF-AC18-720E6AE492AB}" srcOrd="0" destOrd="0" presId="urn:microsoft.com/office/officeart/2005/8/layout/vList2"/>
    <dgm:cxn modelId="{002A1F7C-73F7-4741-BBD7-6674E890AC7D}" type="presOf" srcId="{C8392133-1E4A-4DAF-A77B-112F272443E1}" destId="{FF2F3468-D284-4C32-BCC1-75E7C7412FF7}" srcOrd="0" destOrd="0" presId="urn:microsoft.com/office/officeart/2005/8/layout/vList2"/>
    <dgm:cxn modelId="{25CB9996-D40B-46FE-92C1-8CCD6F5F3D48}" srcId="{492A5D31-87DE-4622-B921-D691146E723F}" destId="{C3130BED-D0A0-4C5D-B635-9F8E7D9B5D61}" srcOrd="0" destOrd="0" parTransId="{E997C992-1738-41E3-9901-D15BF2E3D571}" sibTransId="{5B4EEBF6-C353-4656-9DF5-BE74647F3BE6}"/>
    <dgm:cxn modelId="{673675AC-1BDC-4EC6-92CE-44FAFAD1AF73}" type="presOf" srcId="{C3130BED-D0A0-4C5D-B635-9F8E7D9B5D61}" destId="{A12FB36F-61BB-4112-844C-E238A9A423CF}" srcOrd="0" destOrd="0" presId="urn:microsoft.com/office/officeart/2005/8/layout/vList2"/>
    <dgm:cxn modelId="{2B85E06B-9FDB-4AD5-9D3C-D19F49C93C4F}" type="presOf" srcId="{F20202A8-82A5-4AAD-8EC4-694B8938C497}" destId="{A12FB36F-61BB-4112-844C-E238A9A423CF}" srcOrd="0" destOrd="2" presId="urn:microsoft.com/office/officeart/2005/8/layout/vList2"/>
    <dgm:cxn modelId="{B367C917-68C3-450E-9215-4A78C31D6DE9}" srcId="{492A5D31-87DE-4622-B921-D691146E723F}" destId="{69A2EA4D-0EB1-40ED-96E7-52A95192BEE3}" srcOrd="4" destOrd="0" parTransId="{1C458A2B-5171-407B-AEC1-A7066D360977}" sibTransId="{8A1EF0C8-A61F-46AD-8B99-DC369FD06617}"/>
    <dgm:cxn modelId="{9D4015CE-F9BC-4EBB-BA69-A9C43CED5B20}" type="presOf" srcId="{492A5D31-87DE-4622-B921-D691146E723F}" destId="{145ECBF3-9C0D-452B-BB19-2F31D5D1A438}" srcOrd="0" destOrd="0" presId="urn:microsoft.com/office/officeart/2005/8/layout/vList2"/>
    <dgm:cxn modelId="{77A6BE0A-DC7F-494E-8AE7-8A3FFFC87931}" srcId="{492A5D31-87DE-4622-B921-D691146E723F}" destId="{30887A42-59D2-4C52-833A-FD249BCEBD76}" srcOrd="3" destOrd="0" parTransId="{DF7A8CD3-A363-476F-A871-DE6D53F035EC}" sibTransId="{8CE3C948-00E5-474F-9BFB-E25931A713C6}"/>
    <dgm:cxn modelId="{DC15F402-09DB-46D2-9BD7-4DA050B8BC95}" srcId="{C8392133-1E4A-4DAF-A77B-112F272443E1}" destId="{492A5D31-87DE-4622-B921-D691146E723F}" srcOrd="1" destOrd="0" parTransId="{6F0747AD-6738-415D-B8A3-E7FB0EEE5443}" sibTransId="{9EB56EAF-01DA-4ED9-9083-69DD3F48D51B}"/>
    <dgm:cxn modelId="{B73D5DEB-0B0F-4232-B4FD-B3444265D09E}" srcId="{30CD3847-64FD-4B54-B55E-D2E026C8F7A2}" destId="{CF2F097C-F12B-42AC-A4AE-E974C2F12686}" srcOrd="1" destOrd="0" parTransId="{E33D7DD2-66EC-4037-B3A3-221723077AB0}" sibTransId="{AF1CB84C-2635-4BE9-BC63-99895E8D7629}"/>
    <dgm:cxn modelId="{94FCA5C3-B44A-45B3-9EC5-7AD381D7C1DD}" srcId="{492A5D31-87DE-4622-B921-D691146E723F}" destId="{DC933C83-8951-4FBE-9406-1596774AF5E3}" srcOrd="1" destOrd="0" parTransId="{D6AC3B89-D946-4C4A-B797-FB17721DAC5C}" sibTransId="{AFB79D72-D708-403B-B16F-AD14339A8B1D}"/>
    <dgm:cxn modelId="{2E61FBDF-82F0-4039-B04A-036FDF2FC356}" type="presOf" srcId="{CF2F097C-F12B-42AC-A4AE-E974C2F12686}" destId="{9F2BE115-2722-41FF-AC18-720E6AE492AB}" srcOrd="0" destOrd="1" presId="urn:microsoft.com/office/officeart/2005/8/layout/vList2"/>
    <dgm:cxn modelId="{B42C2D8A-80B7-472C-9D1E-7F56F0F4A0DB}" type="presParOf" srcId="{FF2F3468-D284-4C32-BCC1-75E7C7412FF7}" destId="{E7A1036F-04E7-4AF9-98CB-88207053FEEC}" srcOrd="0" destOrd="0" presId="urn:microsoft.com/office/officeart/2005/8/layout/vList2"/>
    <dgm:cxn modelId="{535E62A5-331A-4C38-BA63-D5F3A7F17124}" type="presParOf" srcId="{FF2F3468-D284-4C32-BCC1-75E7C7412FF7}" destId="{9F2BE115-2722-41FF-AC18-720E6AE492AB}" srcOrd="1" destOrd="0" presId="urn:microsoft.com/office/officeart/2005/8/layout/vList2"/>
    <dgm:cxn modelId="{8DC4CB09-DF66-43D1-B2ED-B28E1B0BDCD6}" type="presParOf" srcId="{FF2F3468-D284-4C32-BCC1-75E7C7412FF7}" destId="{145ECBF3-9C0D-452B-BB19-2F31D5D1A438}" srcOrd="2" destOrd="0" presId="urn:microsoft.com/office/officeart/2005/8/layout/vList2"/>
    <dgm:cxn modelId="{59197E9C-C494-4C80-98CA-FCBD75046107}" type="presParOf" srcId="{FF2F3468-D284-4C32-BCC1-75E7C7412FF7}" destId="{A12FB36F-61BB-4112-844C-E238A9A423CF}"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F8BE86-014F-4FF9-8CFB-C4248E70DB6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F8790C59-1AA6-448A-9775-91C36C611BF3}">
      <dgm:prSet phldrT="[Текст]"/>
      <dgm:spPr/>
      <dgm:t>
        <a:bodyPr/>
        <a:lstStyle/>
        <a:p>
          <a:endParaRPr lang="ru-RU" dirty="0"/>
        </a:p>
      </dgm:t>
    </dgm:pt>
    <dgm:pt modelId="{B5ADA152-CD4B-4520-9747-8353FF35AD3C}" type="parTrans" cxnId="{2A9BC0F3-8800-46DB-8EBC-EC38451B35D2}">
      <dgm:prSet/>
      <dgm:spPr/>
      <dgm:t>
        <a:bodyPr/>
        <a:lstStyle/>
        <a:p>
          <a:endParaRPr lang="ru-RU"/>
        </a:p>
      </dgm:t>
    </dgm:pt>
    <dgm:pt modelId="{6C3EBCF3-62AC-40D3-A475-3F69AE436C56}" type="sibTrans" cxnId="{2A9BC0F3-8800-46DB-8EBC-EC38451B35D2}">
      <dgm:prSet/>
      <dgm:spPr/>
      <dgm:t>
        <a:bodyPr/>
        <a:lstStyle/>
        <a:p>
          <a:endParaRPr lang="ru-RU"/>
        </a:p>
      </dgm:t>
    </dgm:pt>
    <dgm:pt modelId="{425D6711-A52D-4322-A54B-3715F7FC496C}">
      <dgm:prSet phldrT="[Текст]"/>
      <dgm:spPr/>
      <dgm:t>
        <a:bodyPr/>
        <a:lstStyle/>
        <a:p>
          <a:r>
            <a:rPr lang="hy-AM" dirty="0" smtClean="0"/>
            <a:t>Ա</a:t>
          </a:r>
          <a:r>
            <a:rPr lang="en-US" dirty="0" err="1" smtClean="0"/>
            <a:t>նդամ</a:t>
          </a:r>
          <a:r>
            <a:rPr lang="en-US" dirty="0" smtClean="0"/>
            <a:t> </a:t>
          </a:r>
          <a:r>
            <a:rPr lang="en-US" dirty="0" err="1" smtClean="0"/>
            <a:t>երկրների</a:t>
          </a:r>
          <a:r>
            <a:rPr lang="en-US" dirty="0" smtClean="0"/>
            <a:t> </a:t>
          </a:r>
          <a:r>
            <a:rPr lang="en-US" dirty="0" err="1" smtClean="0"/>
            <a:t>տնտեսությունների</a:t>
          </a:r>
          <a:r>
            <a:rPr lang="en-US" dirty="0" smtClean="0"/>
            <a:t> </a:t>
          </a:r>
          <a:r>
            <a:rPr lang="en-US" dirty="0" err="1" smtClean="0"/>
            <a:t>կայուն</a:t>
          </a:r>
          <a:r>
            <a:rPr lang="en-US" dirty="0" smtClean="0"/>
            <a:t> </a:t>
          </a:r>
          <a:r>
            <a:rPr lang="en-US" dirty="0" err="1" smtClean="0"/>
            <a:t>զարգացման</a:t>
          </a:r>
          <a:r>
            <a:rPr lang="en-US" dirty="0" smtClean="0"/>
            <a:t> </a:t>
          </a:r>
          <a:r>
            <a:rPr lang="en-US" dirty="0" err="1" smtClean="0"/>
            <a:t>համար</a:t>
          </a:r>
          <a:r>
            <a:rPr lang="en-US" dirty="0" smtClean="0"/>
            <a:t> </a:t>
          </a:r>
          <a:r>
            <a:rPr lang="en-US" dirty="0" err="1" smtClean="0"/>
            <a:t>բարենպաստ</a:t>
          </a:r>
          <a:r>
            <a:rPr lang="en-US" dirty="0" smtClean="0"/>
            <a:t> </a:t>
          </a:r>
          <a:r>
            <a:rPr lang="en-US" dirty="0" err="1" smtClean="0"/>
            <a:t>պայմանների</a:t>
          </a:r>
          <a:r>
            <a:rPr lang="en-US" dirty="0" smtClean="0"/>
            <a:t> </a:t>
          </a:r>
          <a:r>
            <a:rPr lang="en-US" dirty="0" err="1" smtClean="0"/>
            <a:t>ստեղծում</a:t>
          </a:r>
          <a:endParaRPr lang="ru-RU" dirty="0"/>
        </a:p>
      </dgm:t>
    </dgm:pt>
    <dgm:pt modelId="{574AF80F-947C-4A3B-9686-614E8E07D108}" type="parTrans" cxnId="{33B65224-A5D5-40DC-A30E-9FD32E557A74}">
      <dgm:prSet/>
      <dgm:spPr/>
      <dgm:t>
        <a:bodyPr/>
        <a:lstStyle/>
        <a:p>
          <a:endParaRPr lang="ru-RU"/>
        </a:p>
      </dgm:t>
    </dgm:pt>
    <dgm:pt modelId="{2D6B97CB-44EC-46BB-8B60-4940B796CB38}" type="sibTrans" cxnId="{33B65224-A5D5-40DC-A30E-9FD32E557A74}">
      <dgm:prSet/>
      <dgm:spPr/>
      <dgm:t>
        <a:bodyPr/>
        <a:lstStyle/>
        <a:p>
          <a:endParaRPr lang="ru-RU"/>
        </a:p>
      </dgm:t>
    </dgm:pt>
    <dgm:pt modelId="{F57F96A7-4951-48FF-85DE-C5DFB869309F}">
      <dgm:prSet phldrT="[Текст]"/>
      <dgm:spPr/>
      <dgm:t>
        <a:bodyPr/>
        <a:lstStyle/>
        <a:p>
          <a:endParaRPr lang="ru-RU" dirty="0"/>
        </a:p>
      </dgm:t>
    </dgm:pt>
    <dgm:pt modelId="{A0A7DC15-02C4-45ED-A326-2D5C47B0E822}" type="parTrans" cxnId="{2AAA7826-08AF-44EF-84F6-4E6F5C0BFDA4}">
      <dgm:prSet/>
      <dgm:spPr/>
      <dgm:t>
        <a:bodyPr/>
        <a:lstStyle/>
        <a:p>
          <a:endParaRPr lang="ru-RU"/>
        </a:p>
      </dgm:t>
    </dgm:pt>
    <dgm:pt modelId="{F9BC05A2-D3DA-4ED1-A38D-5C39429CC3E7}" type="sibTrans" cxnId="{2AAA7826-08AF-44EF-84F6-4E6F5C0BFDA4}">
      <dgm:prSet/>
      <dgm:spPr/>
      <dgm:t>
        <a:bodyPr/>
        <a:lstStyle/>
        <a:p>
          <a:endParaRPr lang="ru-RU"/>
        </a:p>
      </dgm:t>
    </dgm:pt>
    <dgm:pt modelId="{53734E3B-4FD6-4784-904B-ACCD2F4CFC4F}">
      <dgm:prSet/>
      <dgm:spPr/>
      <dgm:t>
        <a:bodyPr/>
        <a:lstStyle/>
        <a:p>
          <a:r>
            <a:rPr lang="hy-AM" dirty="0" smtClean="0"/>
            <a:t>Ա</a:t>
          </a:r>
          <a:r>
            <a:rPr lang="en-US" dirty="0" err="1" smtClean="0"/>
            <a:t>պրանքների</a:t>
          </a:r>
          <a:r>
            <a:rPr lang="en-US" dirty="0" smtClean="0"/>
            <a:t>, </a:t>
          </a:r>
          <a:r>
            <a:rPr lang="en-US" dirty="0" err="1" smtClean="0"/>
            <a:t>ծառայությունների</a:t>
          </a:r>
          <a:r>
            <a:rPr lang="en-US" dirty="0" smtClean="0"/>
            <a:t>, </a:t>
          </a:r>
          <a:r>
            <a:rPr lang="en-US" dirty="0" err="1" smtClean="0"/>
            <a:t>կապիտալի</a:t>
          </a:r>
          <a:r>
            <a:rPr lang="en-US" dirty="0" smtClean="0"/>
            <a:t>, </a:t>
          </a:r>
          <a:r>
            <a:rPr lang="en-US" dirty="0" err="1" smtClean="0"/>
            <a:t>աշխատանքային</a:t>
          </a:r>
          <a:r>
            <a:rPr lang="en-US" dirty="0" smtClean="0"/>
            <a:t> </a:t>
          </a:r>
          <a:r>
            <a:rPr lang="en-US" dirty="0" err="1" smtClean="0"/>
            <a:t>ռեսուրսների</a:t>
          </a:r>
          <a:r>
            <a:rPr lang="en-US" dirty="0" smtClean="0"/>
            <a:t> </a:t>
          </a:r>
          <a:r>
            <a:rPr lang="en-US" dirty="0" err="1" smtClean="0"/>
            <a:t>միասնական</a:t>
          </a:r>
          <a:r>
            <a:rPr lang="en-US" dirty="0" smtClean="0"/>
            <a:t> </a:t>
          </a:r>
          <a:r>
            <a:rPr lang="en-US" dirty="0" err="1" smtClean="0"/>
            <a:t>շուկայի</a:t>
          </a:r>
          <a:r>
            <a:rPr lang="en-US" dirty="0" smtClean="0"/>
            <a:t> </a:t>
          </a:r>
          <a:r>
            <a:rPr lang="en-US" dirty="0" err="1" smtClean="0"/>
            <a:t>ձևավորման</a:t>
          </a:r>
          <a:r>
            <a:rPr lang="en-US" dirty="0" smtClean="0"/>
            <a:t> </a:t>
          </a:r>
          <a:r>
            <a:rPr lang="en-US" dirty="0" err="1" smtClean="0"/>
            <a:t>ձգտում</a:t>
          </a:r>
          <a:endParaRPr lang="ru-RU" dirty="0"/>
        </a:p>
      </dgm:t>
    </dgm:pt>
    <dgm:pt modelId="{05849FA0-C85C-4562-A68F-67C12F7A7140}" type="parTrans" cxnId="{901CC5B6-77C0-46FF-8C23-95A8BEB32743}">
      <dgm:prSet/>
      <dgm:spPr/>
      <dgm:t>
        <a:bodyPr/>
        <a:lstStyle/>
        <a:p>
          <a:endParaRPr lang="ru-RU"/>
        </a:p>
      </dgm:t>
    </dgm:pt>
    <dgm:pt modelId="{DC282E9B-1F91-4044-902A-F9B9712B9942}" type="sibTrans" cxnId="{901CC5B6-77C0-46FF-8C23-95A8BEB32743}">
      <dgm:prSet/>
      <dgm:spPr/>
      <dgm:t>
        <a:bodyPr/>
        <a:lstStyle/>
        <a:p>
          <a:endParaRPr lang="ru-RU"/>
        </a:p>
      </dgm:t>
    </dgm:pt>
    <dgm:pt modelId="{92EA3A67-C92D-4B03-820F-39E82FE88AF9}">
      <dgm:prSet phldrT="[Текст]"/>
      <dgm:spPr/>
      <dgm:t>
        <a:bodyPr/>
        <a:lstStyle/>
        <a:p>
          <a:endParaRPr lang="ru-RU" dirty="0"/>
        </a:p>
      </dgm:t>
    </dgm:pt>
    <dgm:pt modelId="{F852B0A5-CB48-4FEE-A36D-DFDA768B1E4B}" type="parTrans" cxnId="{7D512A55-287B-44BA-8D35-298518F688CF}">
      <dgm:prSet/>
      <dgm:spPr/>
      <dgm:t>
        <a:bodyPr/>
        <a:lstStyle/>
        <a:p>
          <a:endParaRPr lang="ru-RU"/>
        </a:p>
      </dgm:t>
    </dgm:pt>
    <dgm:pt modelId="{C5F73E16-FFF2-4D22-9E60-05BF19E55551}" type="sibTrans" cxnId="{7D512A55-287B-44BA-8D35-298518F688CF}">
      <dgm:prSet/>
      <dgm:spPr/>
      <dgm:t>
        <a:bodyPr/>
        <a:lstStyle/>
        <a:p>
          <a:endParaRPr lang="ru-RU"/>
        </a:p>
      </dgm:t>
    </dgm:pt>
    <dgm:pt modelId="{9D9C0B9B-5E05-48FE-8C97-5F8C2495A0F3}">
      <dgm:prSet/>
      <dgm:spPr/>
      <dgm:t>
        <a:bodyPr/>
        <a:lstStyle/>
        <a:p>
          <a:r>
            <a:rPr lang="hy-AM" dirty="0" smtClean="0"/>
            <a:t>Ա</a:t>
          </a:r>
          <a:r>
            <a:rPr lang="en-US" dirty="0" err="1" smtClean="0"/>
            <a:t>զգային</a:t>
          </a:r>
          <a:r>
            <a:rPr lang="en-US" dirty="0" smtClean="0"/>
            <a:t> </a:t>
          </a:r>
          <a:r>
            <a:rPr lang="en-US" dirty="0" err="1" smtClean="0"/>
            <a:t>տնտեսությունների</a:t>
          </a:r>
          <a:r>
            <a:rPr lang="en-US" dirty="0" smtClean="0"/>
            <a:t> </a:t>
          </a:r>
          <a:r>
            <a:rPr lang="en-US" dirty="0" err="1" smtClean="0"/>
            <a:t>համակողմանի</a:t>
          </a:r>
          <a:r>
            <a:rPr lang="en-US" dirty="0" smtClean="0"/>
            <a:t> </a:t>
          </a:r>
          <a:r>
            <a:rPr lang="en-US" dirty="0" err="1" smtClean="0"/>
            <a:t>արդիականացում</a:t>
          </a:r>
          <a:r>
            <a:rPr lang="en-US" dirty="0" smtClean="0"/>
            <a:t>, </a:t>
          </a:r>
          <a:r>
            <a:rPr lang="en-US" dirty="0" err="1" smtClean="0"/>
            <a:t>մրցակության</a:t>
          </a:r>
          <a:r>
            <a:rPr lang="en-US" dirty="0" smtClean="0"/>
            <a:t> </a:t>
          </a:r>
          <a:r>
            <a:rPr lang="en-US" dirty="0" err="1" smtClean="0"/>
            <a:t>բարձրացում</a:t>
          </a:r>
          <a:r>
            <a:rPr lang="en-US" dirty="0" smtClean="0"/>
            <a:t> և </a:t>
          </a:r>
          <a:r>
            <a:rPr lang="en-US" dirty="0" err="1" smtClean="0"/>
            <a:t>կոոպերացման</a:t>
          </a:r>
          <a:r>
            <a:rPr lang="en-US" dirty="0" smtClean="0"/>
            <a:t> </a:t>
          </a:r>
          <a:r>
            <a:rPr lang="en-US" dirty="0" err="1" smtClean="0"/>
            <a:t>զարգացում</a:t>
          </a:r>
          <a:endParaRPr lang="ru-RU" dirty="0"/>
        </a:p>
      </dgm:t>
    </dgm:pt>
    <dgm:pt modelId="{CDEDE368-C7F7-42C9-833A-31DAE50B08EE}" type="parTrans" cxnId="{60F7E3CD-6AC5-418D-85C8-B0A975B462E7}">
      <dgm:prSet/>
      <dgm:spPr/>
      <dgm:t>
        <a:bodyPr/>
        <a:lstStyle/>
        <a:p>
          <a:endParaRPr lang="ru-RU"/>
        </a:p>
      </dgm:t>
    </dgm:pt>
    <dgm:pt modelId="{1B85CF80-EC7A-4B25-BAD0-23A2EF9CAD97}" type="sibTrans" cxnId="{60F7E3CD-6AC5-418D-85C8-B0A975B462E7}">
      <dgm:prSet/>
      <dgm:spPr/>
      <dgm:t>
        <a:bodyPr/>
        <a:lstStyle/>
        <a:p>
          <a:endParaRPr lang="ru-RU"/>
        </a:p>
      </dgm:t>
    </dgm:pt>
    <dgm:pt modelId="{E7E00C76-776C-4165-99C3-F7CAA4870D4E}" type="pres">
      <dgm:prSet presAssocID="{BCF8BE86-014F-4FF9-8CFB-C4248E70DB66}" presName="linearFlow" presStyleCnt="0">
        <dgm:presLayoutVars>
          <dgm:dir/>
          <dgm:animLvl val="lvl"/>
          <dgm:resizeHandles val="exact"/>
        </dgm:presLayoutVars>
      </dgm:prSet>
      <dgm:spPr/>
      <dgm:t>
        <a:bodyPr/>
        <a:lstStyle/>
        <a:p>
          <a:endParaRPr lang="ru-RU"/>
        </a:p>
      </dgm:t>
    </dgm:pt>
    <dgm:pt modelId="{9F487D9C-10EF-49E8-968E-A14D1E25938B}" type="pres">
      <dgm:prSet presAssocID="{F8790C59-1AA6-448A-9775-91C36C611BF3}" presName="composite" presStyleCnt="0"/>
      <dgm:spPr/>
    </dgm:pt>
    <dgm:pt modelId="{578D1C3C-4B95-4C5A-83AF-68E690CEA219}" type="pres">
      <dgm:prSet presAssocID="{F8790C59-1AA6-448A-9775-91C36C611BF3}" presName="parentText" presStyleLbl="alignNode1" presStyleIdx="0" presStyleCnt="3">
        <dgm:presLayoutVars>
          <dgm:chMax val="1"/>
          <dgm:bulletEnabled val="1"/>
        </dgm:presLayoutVars>
      </dgm:prSet>
      <dgm:spPr/>
      <dgm:t>
        <a:bodyPr/>
        <a:lstStyle/>
        <a:p>
          <a:endParaRPr lang="ru-RU"/>
        </a:p>
      </dgm:t>
    </dgm:pt>
    <dgm:pt modelId="{099CA44B-0C83-4E49-960F-90CF603A62C4}" type="pres">
      <dgm:prSet presAssocID="{F8790C59-1AA6-448A-9775-91C36C611BF3}" presName="descendantText" presStyleLbl="alignAcc1" presStyleIdx="0" presStyleCnt="3">
        <dgm:presLayoutVars>
          <dgm:bulletEnabled val="1"/>
        </dgm:presLayoutVars>
      </dgm:prSet>
      <dgm:spPr/>
      <dgm:t>
        <a:bodyPr/>
        <a:lstStyle/>
        <a:p>
          <a:endParaRPr lang="ru-RU"/>
        </a:p>
      </dgm:t>
    </dgm:pt>
    <dgm:pt modelId="{2A3D1952-8661-42F6-8D86-6AFF329865AE}" type="pres">
      <dgm:prSet presAssocID="{6C3EBCF3-62AC-40D3-A475-3F69AE436C56}" presName="sp" presStyleCnt="0"/>
      <dgm:spPr/>
    </dgm:pt>
    <dgm:pt modelId="{B4CD9E9C-744A-4146-8DC8-C5744FF214F9}" type="pres">
      <dgm:prSet presAssocID="{F57F96A7-4951-48FF-85DE-C5DFB869309F}" presName="composite" presStyleCnt="0"/>
      <dgm:spPr/>
    </dgm:pt>
    <dgm:pt modelId="{BFC75A20-2CF0-406C-BA58-384140FEEE53}" type="pres">
      <dgm:prSet presAssocID="{F57F96A7-4951-48FF-85DE-C5DFB869309F}" presName="parentText" presStyleLbl="alignNode1" presStyleIdx="1" presStyleCnt="3">
        <dgm:presLayoutVars>
          <dgm:chMax val="1"/>
          <dgm:bulletEnabled val="1"/>
        </dgm:presLayoutVars>
      </dgm:prSet>
      <dgm:spPr/>
      <dgm:t>
        <a:bodyPr/>
        <a:lstStyle/>
        <a:p>
          <a:endParaRPr lang="ru-RU"/>
        </a:p>
      </dgm:t>
    </dgm:pt>
    <dgm:pt modelId="{D6C46B58-F945-43C0-B652-FF0CCF07C6C3}" type="pres">
      <dgm:prSet presAssocID="{F57F96A7-4951-48FF-85DE-C5DFB869309F}" presName="descendantText" presStyleLbl="alignAcc1" presStyleIdx="1" presStyleCnt="3">
        <dgm:presLayoutVars>
          <dgm:bulletEnabled val="1"/>
        </dgm:presLayoutVars>
      </dgm:prSet>
      <dgm:spPr/>
      <dgm:t>
        <a:bodyPr/>
        <a:lstStyle/>
        <a:p>
          <a:endParaRPr lang="ru-RU"/>
        </a:p>
      </dgm:t>
    </dgm:pt>
    <dgm:pt modelId="{CB5AAC71-17D2-450B-928E-F566CFC35DB0}" type="pres">
      <dgm:prSet presAssocID="{F9BC05A2-D3DA-4ED1-A38D-5C39429CC3E7}" presName="sp" presStyleCnt="0"/>
      <dgm:spPr/>
    </dgm:pt>
    <dgm:pt modelId="{C9696C5A-C036-46C4-812D-EC34B4F35CF0}" type="pres">
      <dgm:prSet presAssocID="{92EA3A67-C92D-4B03-820F-39E82FE88AF9}" presName="composite" presStyleCnt="0"/>
      <dgm:spPr/>
    </dgm:pt>
    <dgm:pt modelId="{09DB82C6-275B-4CD3-BC7A-F09BF3F9B391}" type="pres">
      <dgm:prSet presAssocID="{92EA3A67-C92D-4B03-820F-39E82FE88AF9}" presName="parentText" presStyleLbl="alignNode1" presStyleIdx="2" presStyleCnt="3">
        <dgm:presLayoutVars>
          <dgm:chMax val="1"/>
          <dgm:bulletEnabled val="1"/>
        </dgm:presLayoutVars>
      </dgm:prSet>
      <dgm:spPr/>
      <dgm:t>
        <a:bodyPr/>
        <a:lstStyle/>
        <a:p>
          <a:endParaRPr lang="ru-RU"/>
        </a:p>
      </dgm:t>
    </dgm:pt>
    <dgm:pt modelId="{C472CE17-69E4-410E-9B06-3EECDFDC1A86}" type="pres">
      <dgm:prSet presAssocID="{92EA3A67-C92D-4B03-820F-39E82FE88AF9}" presName="descendantText" presStyleLbl="alignAcc1" presStyleIdx="2" presStyleCnt="3">
        <dgm:presLayoutVars>
          <dgm:bulletEnabled val="1"/>
        </dgm:presLayoutVars>
      </dgm:prSet>
      <dgm:spPr/>
      <dgm:t>
        <a:bodyPr/>
        <a:lstStyle/>
        <a:p>
          <a:endParaRPr lang="ru-RU"/>
        </a:p>
      </dgm:t>
    </dgm:pt>
  </dgm:ptLst>
  <dgm:cxnLst>
    <dgm:cxn modelId="{59A477AC-70AA-452E-AFF3-03DB9CC9AB42}" type="presOf" srcId="{425D6711-A52D-4322-A54B-3715F7FC496C}" destId="{099CA44B-0C83-4E49-960F-90CF603A62C4}" srcOrd="0" destOrd="0" presId="urn:microsoft.com/office/officeart/2005/8/layout/chevron2"/>
    <dgm:cxn modelId="{2AAA7826-08AF-44EF-84F6-4E6F5C0BFDA4}" srcId="{BCF8BE86-014F-4FF9-8CFB-C4248E70DB66}" destId="{F57F96A7-4951-48FF-85DE-C5DFB869309F}" srcOrd="1" destOrd="0" parTransId="{A0A7DC15-02C4-45ED-A326-2D5C47B0E822}" sibTransId="{F9BC05A2-D3DA-4ED1-A38D-5C39429CC3E7}"/>
    <dgm:cxn modelId="{7D512A55-287B-44BA-8D35-298518F688CF}" srcId="{BCF8BE86-014F-4FF9-8CFB-C4248E70DB66}" destId="{92EA3A67-C92D-4B03-820F-39E82FE88AF9}" srcOrd="2" destOrd="0" parTransId="{F852B0A5-CB48-4FEE-A36D-DFDA768B1E4B}" sibTransId="{C5F73E16-FFF2-4D22-9E60-05BF19E55551}"/>
    <dgm:cxn modelId="{60F7E3CD-6AC5-418D-85C8-B0A975B462E7}" srcId="{92EA3A67-C92D-4B03-820F-39E82FE88AF9}" destId="{9D9C0B9B-5E05-48FE-8C97-5F8C2495A0F3}" srcOrd="0" destOrd="0" parTransId="{CDEDE368-C7F7-42C9-833A-31DAE50B08EE}" sibTransId="{1B85CF80-EC7A-4B25-BAD0-23A2EF9CAD97}"/>
    <dgm:cxn modelId="{2A9BC0F3-8800-46DB-8EBC-EC38451B35D2}" srcId="{BCF8BE86-014F-4FF9-8CFB-C4248E70DB66}" destId="{F8790C59-1AA6-448A-9775-91C36C611BF3}" srcOrd="0" destOrd="0" parTransId="{B5ADA152-CD4B-4520-9747-8353FF35AD3C}" sibTransId="{6C3EBCF3-62AC-40D3-A475-3F69AE436C56}"/>
    <dgm:cxn modelId="{4B37CA72-C7C7-427D-B576-6352626F85AB}" type="presOf" srcId="{F8790C59-1AA6-448A-9775-91C36C611BF3}" destId="{578D1C3C-4B95-4C5A-83AF-68E690CEA219}" srcOrd="0" destOrd="0" presId="urn:microsoft.com/office/officeart/2005/8/layout/chevron2"/>
    <dgm:cxn modelId="{33B65224-A5D5-40DC-A30E-9FD32E557A74}" srcId="{F8790C59-1AA6-448A-9775-91C36C611BF3}" destId="{425D6711-A52D-4322-A54B-3715F7FC496C}" srcOrd="0" destOrd="0" parTransId="{574AF80F-947C-4A3B-9686-614E8E07D108}" sibTransId="{2D6B97CB-44EC-46BB-8B60-4940B796CB38}"/>
    <dgm:cxn modelId="{544CC45F-1ED4-41FC-8AE3-F8CC5EAA4093}" type="presOf" srcId="{F57F96A7-4951-48FF-85DE-C5DFB869309F}" destId="{BFC75A20-2CF0-406C-BA58-384140FEEE53}" srcOrd="0" destOrd="0" presId="urn:microsoft.com/office/officeart/2005/8/layout/chevron2"/>
    <dgm:cxn modelId="{6EA2944F-0D76-4D07-B407-123398FF5CE0}" type="presOf" srcId="{92EA3A67-C92D-4B03-820F-39E82FE88AF9}" destId="{09DB82C6-275B-4CD3-BC7A-F09BF3F9B391}" srcOrd="0" destOrd="0" presId="urn:microsoft.com/office/officeart/2005/8/layout/chevron2"/>
    <dgm:cxn modelId="{C88AFBF2-52F1-4E03-ACC0-1B44433A82B4}" type="presOf" srcId="{9D9C0B9B-5E05-48FE-8C97-5F8C2495A0F3}" destId="{C472CE17-69E4-410E-9B06-3EECDFDC1A86}" srcOrd="0" destOrd="0" presId="urn:microsoft.com/office/officeart/2005/8/layout/chevron2"/>
    <dgm:cxn modelId="{0EAFD6AD-C67C-4153-9A40-B90E0AD50DD8}" type="presOf" srcId="{BCF8BE86-014F-4FF9-8CFB-C4248E70DB66}" destId="{E7E00C76-776C-4165-99C3-F7CAA4870D4E}" srcOrd="0" destOrd="0" presId="urn:microsoft.com/office/officeart/2005/8/layout/chevron2"/>
    <dgm:cxn modelId="{C08101C3-4DB9-4CAE-9449-E7455B7CC79C}" type="presOf" srcId="{53734E3B-4FD6-4784-904B-ACCD2F4CFC4F}" destId="{D6C46B58-F945-43C0-B652-FF0CCF07C6C3}" srcOrd="0" destOrd="0" presId="urn:microsoft.com/office/officeart/2005/8/layout/chevron2"/>
    <dgm:cxn modelId="{901CC5B6-77C0-46FF-8C23-95A8BEB32743}" srcId="{F57F96A7-4951-48FF-85DE-C5DFB869309F}" destId="{53734E3B-4FD6-4784-904B-ACCD2F4CFC4F}" srcOrd="0" destOrd="0" parTransId="{05849FA0-C85C-4562-A68F-67C12F7A7140}" sibTransId="{DC282E9B-1F91-4044-902A-F9B9712B9942}"/>
    <dgm:cxn modelId="{70CB4963-A292-44D3-9B4C-B4FF3CAA2CDC}" type="presParOf" srcId="{E7E00C76-776C-4165-99C3-F7CAA4870D4E}" destId="{9F487D9C-10EF-49E8-968E-A14D1E25938B}" srcOrd="0" destOrd="0" presId="urn:microsoft.com/office/officeart/2005/8/layout/chevron2"/>
    <dgm:cxn modelId="{CD5FEF23-B194-4EDD-AF37-405256CAAD97}" type="presParOf" srcId="{9F487D9C-10EF-49E8-968E-A14D1E25938B}" destId="{578D1C3C-4B95-4C5A-83AF-68E690CEA219}" srcOrd="0" destOrd="0" presId="urn:microsoft.com/office/officeart/2005/8/layout/chevron2"/>
    <dgm:cxn modelId="{2560D9C7-9C76-48CD-B22F-A144915B8F52}" type="presParOf" srcId="{9F487D9C-10EF-49E8-968E-A14D1E25938B}" destId="{099CA44B-0C83-4E49-960F-90CF603A62C4}" srcOrd="1" destOrd="0" presId="urn:microsoft.com/office/officeart/2005/8/layout/chevron2"/>
    <dgm:cxn modelId="{8CFEAC67-33C1-43E4-9B4E-662EBFC5DE6B}" type="presParOf" srcId="{E7E00C76-776C-4165-99C3-F7CAA4870D4E}" destId="{2A3D1952-8661-42F6-8D86-6AFF329865AE}" srcOrd="1" destOrd="0" presId="urn:microsoft.com/office/officeart/2005/8/layout/chevron2"/>
    <dgm:cxn modelId="{D6D48918-F07D-4ADC-B13C-7FACC3F13576}" type="presParOf" srcId="{E7E00C76-776C-4165-99C3-F7CAA4870D4E}" destId="{B4CD9E9C-744A-4146-8DC8-C5744FF214F9}" srcOrd="2" destOrd="0" presId="urn:microsoft.com/office/officeart/2005/8/layout/chevron2"/>
    <dgm:cxn modelId="{D230748D-2C10-4E54-A417-C9A1FB0289F1}" type="presParOf" srcId="{B4CD9E9C-744A-4146-8DC8-C5744FF214F9}" destId="{BFC75A20-2CF0-406C-BA58-384140FEEE53}" srcOrd="0" destOrd="0" presId="urn:microsoft.com/office/officeart/2005/8/layout/chevron2"/>
    <dgm:cxn modelId="{5E35B861-CB45-4374-A4AF-AB39A8B0C335}" type="presParOf" srcId="{B4CD9E9C-744A-4146-8DC8-C5744FF214F9}" destId="{D6C46B58-F945-43C0-B652-FF0CCF07C6C3}" srcOrd="1" destOrd="0" presId="urn:microsoft.com/office/officeart/2005/8/layout/chevron2"/>
    <dgm:cxn modelId="{161CD733-B221-42A6-90CC-A821FFCA8D63}" type="presParOf" srcId="{E7E00C76-776C-4165-99C3-F7CAA4870D4E}" destId="{CB5AAC71-17D2-450B-928E-F566CFC35DB0}" srcOrd="3" destOrd="0" presId="urn:microsoft.com/office/officeart/2005/8/layout/chevron2"/>
    <dgm:cxn modelId="{F4734539-3EEE-4991-A406-922A28CF3C28}" type="presParOf" srcId="{E7E00C76-776C-4165-99C3-F7CAA4870D4E}" destId="{C9696C5A-C036-46C4-812D-EC34B4F35CF0}" srcOrd="4" destOrd="0" presId="urn:microsoft.com/office/officeart/2005/8/layout/chevron2"/>
    <dgm:cxn modelId="{F09D5DB8-764E-45D9-BD2D-DBD97C157F54}" type="presParOf" srcId="{C9696C5A-C036-46C4-812D-EC34B4F35CF0}" destId="{09DB82C6-275B-4CD3-BC7A-F09BF3F9B391}" srcOrd="0" destOrd="0" presId="urn:microsoft.com/office/officeart/2005/8/layout/chevron2"/>
    <dgm:cxn modelId="{FF588CC1-FF80-471F-AE72-BE96DC2DEEE1}" type="presParOf" srcId="{C9696C5A-C036-46C4-812D-EC34B4F35CF0}" destId="{C472CE17-69E4-410E-9B06-3EECDFDC1A8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A2F5B4-79FA-459B-8EF3-D913E3FDD05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F9FF1429-6A03-4C03-868C-52BB758BE5E7}">
      <dgm:prSet phldrT="[Текст]" custT="1"/>
      <dgm:spPr>
        <a:scene3d>
          <a:camera prst="orthographicFront"/>
          <a:lightRig rig="threePt" dir="t"/>
        </a:scene3d>
        <a:sp3d>
          <a:bevelT/>
        </a:sp3d>
      </dgm:spPr>
      <dgm:t>
        <a:bodyPr/>
        <a:lstStyle/>
        <a:p>
          <a:pPr algn="ctr"/>
          <a:r>
            <a:rPr lang="ru-RU" sz="1800" dirty="0" smtClean="0"/>
            <a:t>«</a:t>
          </a:r>
          <a:r>
            <a:rPr lang="en-US" sz="1800" dirty="0" smtClean="0"/>
            <a:t>4 </a:t>
          </a:r>
          <a:r>
            <a:rPr lang="en-US" sz="1800" dirty="0" err="1" smtClean="0"/>
            <a:t>ազատությունների</a:t>
          </a:r>
          <a:r>
            <a:rPr lang="ru-RU" sz="1800" dirty="0" smtClean="0"/>
            <a:t>»</a:t>
          </a:r>
          <a:r>
            <a:rPr lang="en-US" sz="1800" dirty="0" smtClean="0"/>
            <a:t> </a:t>
          </a:r>
          <a:r>
            <a:rPr lang="en-US" sz="1800" dirty="0" err="1" smtClean="0"/>
            <a:t>իրացում</a:t>
          </a:r>
          <a:r>
            <a:rPr lang="en-US" sz="1800" dirty="0" smtClean="0"/>
            <a:t>՝ </a:t>
          </a:r>
          <a:r>
            <a:rPr lang="en-US" sz="1800" dirty="0" err="1" smtClean="0"/>
            <a:t>ապրանքների</a:t>
          </a:r>
          <a:r>
            <a:rPr lang="en-US" sz="1800" dirty="0" smtClean="0"/>
            <a:t>, </a:t>
          </a:r>
          <a:r>
            <a:rPr lang="en-US" sz="1800" dirty="0" err="1" smtClean="0"/>
            <a:t>ծառայությունների</a:t>
          </a:r>
          <a:r>
            <a:rPr lang="en-US" sz="1800" dirty="0" smtClean="0"/>
            <a:t>, </a:t>
          </a:r>
          <a:r>
            <a:rPr lang="en-US" sz="1800" dirty="0" err="1" smtClean="0"/>
            <a:t>կապիտալի</a:t>
          </a:r>
          <a:r>
            <a:rPr lang="en-US" sz="1800" dirty="0" smtClean="0"/>
            <a:t>, </a:t>
          </a:r>
          <a:r>
            <a:rPr lang="en-US" sz="1800" dirty="0" err="1" smtClean="0"/>
            <a:t>աշխատուժի</a:t>
          </a:r>
          <a:r>
            <a:rPr lang="en-US" sz="1800" dirty="0" smtClean="0"/>
            <a:t> </a:t>
          </a:r>
          <a:r>
            <a:rPr lang="en-US" sz="1800" dirty="0" err="1" smtClean="0"/>
            <a:t>ազատ</a:t>
          </a:r>
          <a:r>
            <a:rPr lang="en-US" sz="1800" dirty="0" smtClean="0"/>
            <a:t> </a:t>
          </a:r>
          <a:r>
            <a:rPr lang="en-US" sz="1800" dirty="0" err="1" smtClean="0"/>
            <a:t>տեղաշարժ</a:t>
          </a:r>
          <a:endParaRPr lang="ru-RU" sz="1800" dirty="0" smtClean="0"/>
        </a:p>
      </dgm:t>
    </dgm:pt>
    <dgm:pt modelId="{AF255B9C-D34D-49EC-943B-67124CFD68A3}" type="parTrans" cxnId="{D5B78438-DC67-41E8-A9DE-B04BF75FE173}">
      <dgm:prSet/>
      <dgm:spPr/>
      <dgm:t>
        <a:bodyPr/>
        <a:lstStyle/>
        <a:p>
          <a:pPr algn="ctr"/>
          <a:endParaRPr lang="ru-RU" sz="2400"/>
        </a:p>
      </dgm:t>
    </dgm:pt>
    <dgm:pt modelId="{DDE9442D-3917-415F-983D-1697313211C5}" type="sibTrans" cxnId="{D5B78438-DC67-41E8-A9DE-B04BF75FE173}">
      <dgm:prSet/>
      <dgm:spPr/>
      <dgm:t>
        <a:bodyPr/>
        <a:lstStyle/>
        <a:p>
          <a:pPr algn="ctr"/>
          <a:endParaRPr lang="ru-RU" sz="2400"/>
        </a:p>
      </dgm:t>
    </dgm:pt>
    <dgm:pt modelId="{7824E88E-22E1-4AE8-AF0D-2777D3830CE2}">
      <dgm:prSet phldrT="[Текст]" custT="1"/>
      <dgm:spPr>
        <a:scene3d>
          <a:camera prst="orthographicFront"/>
          <a:lightRig rig="threePt" dir="t"/>
        </a:scene3d>
        <a:sp3d>
          <a:bevelT/>
        </a:sp3d>
      </dgm:spPr>
      <dgm:t>
        <a:bodyPr/>
        <a:lstStyle/>
        <a:p>
          <a:pPr algn="ctr"/>
          <a:r>
            <a:rPr lang="en-US" sz="1800" dirty="0" err="1" smtClean="0"/>
            <a:t>Ինտեգրված</a:t>
          </a:r>
          <a:r>
            <a:rPr lang="en-US" sz="1800" dirty="0" smtClean="0"/>
            <a:t> </a:t>
          </a:r>
          <a:r>
            <a:rPr lang="en-US" sz="1800" dirty="0" err="1" smtClean="0"/>
            <a:t>ճյուղային</a:t>
          </a:r>
          <a:r>
            <a:rPr lang="en-US" sz="1800" dirty="0" smtClean="0"/>
            <a:t> </a:t>
          </a:r>
          <a:r>
            <a:rPr lang="en-US" sz="1800" dirty="0" err="1" smtClean="0"/>
            <a:t>շուկաների</a:t>
          </a:r>
          <a:r>
            <a:rPr lang="en-US" sz="1800" dirty="0" smtClean="0"/>
            <a:t> </a:t>
          </a:r>
          <a:r>
            <a:rPr lang="en-US" sz="1800" dirty="0" err="1" smtClean="0"/>
            <a:t>ձևավորում</a:t>
          </a:r>
          <a:endParaRPr lang="ru-RU" sz="1800" dirty="0" smtClean="0"/>
        </a:p>
      </dgm:t>
    </dgm:pt>
    <dgm:pt modelId="{D2A5892A-DFF9-497C-A971-8EE90FDDE2A1}" type="parTrans" cxnId="{09782BC4-AF53-4192-827F-C383A8137494}">
      <dgm:prSet/>
      <dgm:spPr/>
      <dgm:t>
        <a:bodyPr/>
        <a:lstStyle/>
        <a:p>
          <a:pPr algn="ctr"/>
          <a:endParaRPr lang="ru-RU" sz="2400"/>
        </a:p>
      </dgm:t>
    </dgm:pt>
    <dgm:pt modelId="{58D19069-B7CF-48EA-A87F-42445E44649E}" type="sibTrans" cxnId="{09782BC4-AF53-4192-827F-C383A8137494}">
      <dgm:prSet/>
      <dgm:spPr/>
      <dgm:t>
        <a:bodyPr/>
        <a:lstStyle/>
        <a:p>
          <a:pPr algn="ctr"/>
          <a:endParaRPr lang="ru-RU" sz="2400"/>
        </a:p>
      </dgm:t>
    </dgm:pt>
    <dgm:pt modelId="{01D0208F-AFA7-4779-81D3-A2C71DD0A4D3}">
      <dgm:prSet custT="1"/>
      <dgm:spPr>
        <a:scene3d>
          <a:camera prst="orthographicFront"/>
          <a:lightRig rig="threePt" dir="t"/>
        </a:scene3d>
        <a:sp3d>
          <a:bevelT/>
        </a:sp3d>
      </dgm:spPr>
      <dgm:t>
        <a:bodyPr/>
        <a:lstStyle/>
        <a:p>
          <a:pPr algn="ctr"/>
          <a:r>
            <a:rPr lang="en-US" sz="1800" dirty="0" err="1" smtClean="0"/>
            <a:t>Համաձայնեցված</a:t>
          </a:r>
          <a:r>
            <a:rPr lang="en-US" sz="1800" dirty="0" smtClean="0"/>
            <a:t> </a:t>
          </a:r>
          <a:r>
            <a:rPr lang="en-US" sz="1800" dirty="0" err="1" smtClean="0"/>
            <a:t>մակրոտնտեսական</a:t>
          </a:r>
          <a:r>
            <a:rPr lang="en-US" sz="1800" dirty="0" smtClean="0"/>
            <a:t> </a:t>
          </a:r>
          <a:r>
            <a:rPr lang="en-US" sz="1800" dirty="0" err="1" smtClean="0"/>
            <a:t>քաղաքականության</a:t>
          </a:r>
          <a:r>
            <a:rPr lang="en-US" sz="1800" dirty="0" smtClean="0"/>
            <a:t> </a:t>
          </a:r>
          <a:r>
            <a:rPr lang="en-US" sz="1800" dirty="0" err="1" smtClean="0"/>
            <a:t>իրականացում</a:t>
          </a:r>
          <a:endParaRPr lang="ru-RU" sz="1800" dirty="0" smtClean="0"/>
        </a:p>
      </dgm:t>
    </dgm:pt>
    <dgm:pt modelId="{3909FAEF-2488-433D-9C44-CF720D4C61A7}" type="parTrans" cxnId="{1375D527-E217-4759-A0D3-7155B9DCBD40}">
      <dgm:prSet/>
      <dgm:spPr/>
      <dgm:t>
        <a:bodyPr/>
        <a:lstStyle/>
        <a:p>
          <a:pPr algn="ctr"/>
          <a:endParaRPr lang="ru-RU" sz="2400"/>
        </a:p>
      </dgm:t>
    </dgm:pt>
    <dgm:pt modelId="{1267BFDB-71F3-4FFA-9F4F-510498FB4FC2}" type="sibTrans" cxnId="{1375D527-E217-4759-A0D3-7155B9DCBD40}">
      <dgm:prSet/>
      <dgm:spPr/>
      <dgm:t>
        <a:bodyPr/>
        <a:lstStyle/>
        <a:p>
          <a:pPr algn="ctr"/>
          <a:endParaRPr lang="ru-RU" sz="2400"/>
        </a:p>
      </dgm:t>
    </dgm:pt>
    <dgm:pt modelId="{BED6D03F-FEC8-407C-BEEE-26B5E585D08B}">
      <dgm:prSet custT="1"/>
      <dgm:spPr>
        <a:scene3d>
          <a:camera prst="orthographicFront"/>
          <a:lightRig rig="threePt" dir="t"/>
        </a:scene3d>
        <a:sp3d>
          <a:bevelT/>
        </a:sp3d>
      </dgm:spPr>
      <dgm:t>
        <a:bodyPr/>
        <a:lstStyle/>
        <a:p>
          <a:pPr algn="ctr"/>
          <a:r>
            <a:rPr lang="en-US" sz="1800" dirty="0" err="1" smtClean="0"/>
            <a:t>Տնտեսական</a:t>
          </a:r>
          <a:r>
            <a:rPr lang="en-US" sz="1800" dirty="0" smtClean="0"/>
            <a:t> </a:t>
          </a:r>
          <a:r>
            <a:rPr lang="en-US" sz="1800" dirty="0" err="1" smtClean="0"/>
            <a:t>կարգավորման</a:t>
          </a:r>
          <a:r>
            <a:rPr lang="en-US" sz="1800" dirty="0" smtClean="0"/>
            <a:t> </a:t>
          </a:r>
          <a:r>
            <a:rPr lang="en-US" sz="1800" dirty="0" err="1" smtClean="0"/>
            <a:t>նորմերի</a:t>
          </a:r>
          <a:r>
            <a:rPr lang="en-US" sz="1800" dirty="0" smtClean="0"/>
            <a:t> </a:t>
          </a:r>
          <a:r>
            <a:rPr lang="en-US" sz="1800" dirty="0" err="1" smtClean="0"/>
            <a:t>ներդաշնակեցում</a:t>
          </a:r>
          <a:endParaRPr lang="ru-RU" sz="1800" dirty="0" smtClean="0"/>
        </a:p>
      </dgm:t>
    </dgm:pt>
    <dgm:pt modelId="{6A466F2A-A2D0-4589-AD3B-957315B0B5BE}" type="parTrans" cxnId="{3E6DB0CA-A808-4BEF-818C-6966B40ADA4F}">
      <dgm:prSet/>
      <dgm:spPr/>
      <dgm:t>
        <a:bodyPr/>
        <a:lstStyle/>
        <a:p>
          <a:pPr algn="ctr"/>
          <a:endParaRPr lang="ru-RU" sz="2400"/>
        </a:p>
      </dgm:t>
    </dgm:pt>
    <dgm:pt modelId="{9894A15E-A4EC-4A30-BA65-4670412CFDDC}" type="sibTrans" cxnId="{3E6DB0CA-A808-4BEF-818C-6966B40ADA4F}">
      <dgm:prSet/>
      <dgm:spPr/>
      <dgm:t>
        <a:bodyPr/>
        <a:lstStyle/>
        <a:p>
          <a:pPr algn="ctr"/>
          <a:endParaRPr lang="ru-RU" sz="2400"/>
        </a:p>
      </dgm:t>
    </dgm:pt>
    <dgm:pt modelId="{27A8CF4B-C560-4B77-8559-50EA833DE393}" type="pres">
      <dgm:prSet presAssocID="{1FA2F5B4-79FA-459B-8EF3-D913E3FDD05F}" presName="linear" presStyleCnt="0">
        <dgm:presLayoutVars>
          <dgm:animLvl val="lvl"/>
          <dgm:resizeHandles val="exact"/>
        </dgm:presLayoutVars>
      </dgm:prSet>
      <dgm:spPr/>
      <dgm:t>
        <a:bodyPr/>
        <a:lstStyle/>
        <a:p>
          <a:endParaRPr lang="ru-RU"/>
        </a:p>
      </dgm:t>
    </dgm:pt>
    <dgm:pt modelId="{B9463827-51F2-4D77-99BD-FD31AECA35C3}" type="pres">
      <dgm:prSet presAssocID="{F9FF1429-6A03-4C03-868C-52BB758BE5E7}" presName="parentText" presStyleLbl="node1" presStyleIdx="0" presStyleCnt="4" custScaleY="56759" custLinFactNeighborY="23577">
        <dgm:presLayoutVars>
          <dgm:chMax val="0"/>
          <dgm:bulletEnabled val="1"/>
        </dgm:presLayoutVars>
      </dgm:prSet>
      <dgm:spPr/>
      <dgm:t>
        <a:bodyPr/>
        <a:lstStyle/>
        <a:p>
          <a:endParaRPr lang="ru-RU"/>
        </a:p>
      </dgm:t>
    </dgm:pt>
    <dgm:pt modelId="{8D8CFE09-CF42-4612-AFEF-9E4C909CDE5C}" type="pres">
      <dgm:prSet presAssocID="{DDE9442D-3917-415F-983D-1697313211C5}" presName="spacer" presStyleCnt="0"/>
      <dgm:spPr>
        <a:scene3d>
          <a:camera prst="orthographicFront"/>
          <a:lightRig rig="threePt" dir="t"/>
        </a:scene3d>
        <a:sp3d>
          <a:bevelT/>
        </a:sp3d>
      </dgm:spPr>
    </dgm:pt>
    <dgm:pt modelId="{41FB647D-BF3A-443F-9C4F-CB5795A11202}" type="pres">
      <dgm:prSet presAssocID="{BED6D03F-FEC8-407C-BEEE-26B5E585D08B}" presName="parentText" presStyleLbl="node1" presStyleIdx="1" presStyleCnt="4" custScaleY="114948" custLinFactNeighborY="-34038">
        <dgm:presLayoutVars>
          <dgm:chMax val="0"/>
          <dgm:bulletEnabled val="1"/>
        </dgm:presLayoutVars>
      </dgm:prSet>
      <dgm:spPr/>
      <dgm:t>
        <a:bodyPr/>
        <a:lstStyle/>
        <a:p>
          <a:endParaRPr lang="ru-RU"/>
        </a:p>
      </dgm:t>
    </dgm:pt>
    <dgm:pt modelId="{7CFBD7CD-537E-4849-93DF-93FEB4C6BC72}" type="pres">
      <dgm:prSet presAssocID="{9894A15E-A4EC-4A30-BA65-4670412CFDDC}" presName="spacer" presStyleCnt="0"/>
      <dgm:spPr>
        <a:scene3d>
          <a:camera prst="orthographicFront"/>
          <a:lightRig rig="threePt" dir="t"/>
        </a:scene3d>
        <a:sp3d>
          <a:bevelT/>
        </a:sp3d>
      </dgm:spPr>
    </dgm:pt>
    <dgm:pt modelId="{FFB272FD-D7EF-49E1-B924-B40307C7C585}" type="pres">
      <dgm:prSet presAssocID="{01D0208F-AFA7-4779-81D3-A2C71DD0A4D3}" presName="parentText" presStyleLbl="node1" presStyleIdx="2" presStyleCnt="4" custScaleY="64759" custLinFactNeighborY="-55367">
        <dgm:presLayoutVars>
          <dgm:chMax val="0"/>
          <dgm:bulletEnabled val="1"/>
        </dgm:presLayoutVars>
      </dgm:prSet>
      <dgm:spPr/>
      <dgm:t>
        <a:bodyPr/>
        <a:lstStyle/>
        <a:p>
          <a:endParaRPr lang="ru-RU"/>
        </a:p>
      </dgm:t>
    </dgm:pt>
    <dgm:pt modelId="{20AB5DDB-2B09-4A6B-A909-473673428006}" type="pres">
      <dgm:prSet presAssocID="{1267BFDB-71F3-4FFA-9F4F-510498FB4FC2}" presName="spacer" presStyleCnt="0"/>
      <dgm:spPr>
        <a:scene3d>
          <a:camera prst="orthographicFront"/>
          <a:lightRig rig="threePt" dir="t"/>
        </a:scene3d>
        <a:sp3d>
          <a:bevelT/>
        </a:sp3d>
      </dgm:spPr>
    </dgm:pt>
    <dgm:pt modelId="{67DC211F-7DB5-4777-87A1-936D7ED889D1}" type="pres">
      <dgm:prSet presAssocID="{7824E88E-22E1-4AE8-AF0D-2777D3830CE2}" presName="parentText" presStyleLbl="node1" presStyleIdx="3" presStyleCnt="4" custScaleY="63059" custLinFactNeighborY="-96934">
        <dgm:presLayoutVars>
          <dgm:chMax val="0"/>
          <dgm:bulletEnabled val="1"/>
        </dgm:presLayoutVars>
      </dgm:prSet>
      <dgm:spPr/>
      <dgm:t>
        <a:bodyPr/>
        <a:lstStyle/>
        <a:p>
          <a:endParaRPr lang="ru-RU"/>
        </a:p>
      </dgm:t>
    </dgm:pt>
  </dgm:ptLst>
  <dgm:cxnLst>
    <dgm:cxn modelId="{09782BC4-AF53-4192-827F-C383A8137494}" srcId="{1FA2F5B4-79FA-459B-8EF3-D913E3FDD05F}" destId="{7824E88E-22E1-4AE8-AF0D-2777D3830CE2}" srcOrd="3" destOrd="0" parTransId="{D2A5892A-DFF9-497C-A971-8EE90FDDE2A1}" sibTransId="{58D19069-B7CF-48EA-A87F-42445E44649E}"/>
    <dgm:cxn modelId="{AC56F39C-19A2-4163-9BD0-10520D946D24}" type="presOf" srcId="{7824E88E-22E1-4AE8-AF0D-2777D3830CE2}" destId="{67DC211F-7DB5-4777-87A1-936D7ED889D1}" srcOrd="0" destOrd="0" presId="urn:microsoft.com/office/officeart/2005/8/layout/vList2"/>
    <dgm:cxn modelId="{3E6DB0CA-A808-4BEF-818C-6966B40ADA4F}" srcId="{1FA2F5B4-79FA-459B-8EF3-D913E3FDD05F}" destId="{BED6D03F-FEC8-407C-BEEE-26B5E585D08B}" srcOrd="1" destOrd="0" parTransId="{6A466F2A-A2D0-4589-AD3B-957315B0B5BE}" sibTransId="{9894A15E-A4EC-4A30-BA65-4670412CFDDC}"/>
    <dgm:cxn modelId="{5015DE64-B099-455B-B063-892BF98F340C}" type="presOf" srcId="{F9FF1429-6A03-4C03-868C-52BB758BE5E7}" destId="{B9463827-51F2-4D77-99BD-FD31AECA35C3}" srcOrd="0" destOrd="0" presId="urn:microsoft.com/office/officeart/2005/8/layout/vList2"/>
    <dgm:cxn modelId="{6AC65D35-93BC-4ED3-980B-27F623643B40}" type="presOf" srcId="{01D0208F-AFA7-4779-81D3-A2C71DD0A4D3}" destId="{FFB272FD-D7EF-49E1-B924-B40307C7C585}" srcOrd="0" destOrd="0" presId="urn:microsoft.com/office/officeart/2005/8/layout/vList2"/>
    <dgm:cxn modelId="{1375D527-E217-4759-A0D3-7155B9DCBD40}" srcId="{1FA2F5B4-79FA-459B-8EF3-D913E3FDD05F}" destId="{01D0208F-AFA7-4779-81D3-A2C71DD0A4D3}" srcOrd="2" destOrd="0" parTransId="{3909FAEF-2488-433D-9C44-CF720D4C61A7}" sibTransId="{1267BFDB-71F3-4FFA-9F4F-510498FB4FC2}"/>
    <dgm:cxn modelId="{B32E5992-3EDF-41D7-B3F2-C467290FE60F}" type="presOf" srcId="{1FA2F5B4-79FA-459B-8EF3-D913E3FDD05F}" destId="{27A8CF4B-C560-4B77-8559-50EA833DE393}" srcOrd="0" destOrd="0" presId="urn:microsoft.com/office/officeart/2005/8/layout/vList2"/>
    <dgm:cxn modelId="{D5B78438-DC67-41E8-A9DE-B04BF75FE173}" srcId="{1FA2F5B4-79FA-459B-8EF3-D913E3FDD05F}" destId="{F9FF1429-6A03-4C03-868C-52BB758BE5E7}" srcOrd="0" destOrd="0" parTransId="{AF255B9C-D34D-49EC-943B-67124CFD68A3}" sibTransId="{DDE9442D-3917-415F-983D-1697313211C5}"/>
    <dgm:cxn modelId="{625377D2-1897-4EA4-B67C-72180284C291}" type="presOf" srcId="{BED6D03F-FEC8-407C-BEEE-26B5E585D08B}" destId="{41FB647D-BF3A-443F-9C4F-CB5795A11202}" srcOrd="0" destOrd="0" presId="urn:microsoft.com/office/officeart/2005/8/layout/vList2"/>
    <dgm:cxn modelId="{1BCD2B95-5923-4A3A-8D3F-2CA0CCEE5305}" type="presParOf" srcId="{27A8CF4B-C560-4B77-8559-50EA833DE393}" destId="{B9463827-51F2-4D77-99BD-FD31AECA35C3}" srcOrd="0" destOrd="0" presId="urn:microsoft.com/office/officeart/2005/8/layout/vList2"/>
    <dgm:cxn modelId="{FCBEA931-4072-4A22-A015-412E487B3D1C}" type="presParOf" srcId="{27A8CF4B-C560-4B77-8559-50EA833DE393}" destId="{8D8CFE09-CF42-4612-AFEF-9E4C909CDE5C}" srcOrd="1" destOrd="0" presId="urn:microsoft.com/office/officeart/2005/8/layout/vList2"/>
    <dgm:cxn modelId="{2A0595EB-AD4D-4AB9-AECC-0C2B5210C95E}" type="presParOf" srcId="{27A8CF4B-C560-4B77-8559-50EA833DE393}" destId="{41FB647D-BF3A-443F-9C4F-CB5795A11202}" srcOrd="2" destOrd="0" presId="urn:microsoft.com/office/officeart/2005/8/layout/vList2"/>
    <dgm:cxn modelId="{F3380EF7-BBE7-4DAA-8C9B-30F6DB381874}" type="presParOf" srcId="{27A8CF4B-C560-4B77-8559-50EA833DE393}" destId="{7CFBD7CD-537E-4849-93DF-93FEB4C6BC72}" srcOrd="3" destOrd="0" presId="urn:microsoft.com/office/officeart/2005/8/layout/vList2"/>
    <dgm:cxn modelId="{C5E51DB1-A9CC-4B61-B36A-AF157772F9C2}" type="presParOf" srcId="{27A8CF4B-C560-4B77-8559-50EA833DE393}" destId="{FFB272FD-D7EF-49E1-B924-B40307C7C585}" srcOrd="4" destOrd="0" presId="urn:microsoft.com/office/officeart/2005/8/layout/vList2"/>
    <dgm:cxn modelId="{FEF55532-74C3-4BFD-B2C0-7B060E37C595}" type="presParOf" srcId="{27A8CF4B-C560-4B77-8559-50EA833DE393}" destId="{20AB5DDB-2B09-4A6B-A909-473673428006}" srcOrd="5" destOrd="0" presId="urn:microsoft.com/office/officeart/2005/8/layout/vList2"/>
    <dgm:cxn modelId="{103976F0-05B8-4831-8E53-EBC2ACDAC663}" type="presParOf" srcId="{27A8CF4B-C560-4B77-8559-50EA833DE393}" destId="{67DC211F-7DB5-4777-87A1-936D7ED889D1}" srcOrd="6" destOrd="0" presId="urn:microsoft.com/office/officeart/2005/8/layout/vList2"/>
  </dgm:cxnLst>
  <dgm:bg>
    <a:effectLst>
      <a:outerShdw blurRad="50800" dist="38100" dir="13500000" algn="br"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44A899-D210-4B9D-8285-E0F368C5D466}"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ru-RU"/>
        </a:p>
      </dgm:t>
    </dgm:pt>
    <dgm:pt modelId="{195ECAFC-5D1A-4284-8DE1-174C1F050709}">
      <dgm:prSet phldrT="[Текст]"/>
      <dgm:spPr/>
      <dgm:t>
        <a:bodyPr/>
        <a:lstStyle/>
        <a:p>
          <a:r>
            <a:rPr lang="en-US" dirty="0" err="1" smtClean="0"/>
            <a:t>Մակրոտնտեսական</a:t>
          </a:r>
          <a:r>
            <a:rPr lang="en-US" dirty="0" smtClean="0"/>
            <a:t> </a:t>
          </a:r>
          <a:r>
            <a:rPr lang="en-US" dirty="0" err="1" smtClean="0"/>
            <a:t>քաղաքականություն</a:t>
          </a:r>
          <a:r>
            <a:rPr lang="en-US" dirty="0" smtClean="0"/>
            <a:t>	</a:t>
          </a:r>
          <a:endParaRPr lang="ru-RU" dirty="0"/>
        </a:p>
      </dgm:t>
    </dgm:pt>
    <dgm:pt modelId="{89549B60-D00D-4FC0-BC93-55B13F35AA6F}" type="parTrans" cxnId="{5DA5944B-B772-499A-B09A-3B4CE00C0798}">
      <dgm:prSet/>
      <dgm:spPr/>
      <dgm:t>
        <a:bodyPr/>
        <a:lstStyle/>
        <a:p>
          <a:endParaRPr lang="ru-RU"/>
        </a:p>
      </dgm:t>
    </dgm:pt>
    <dgm:pt modelId="{73F1CE96-A3B1-4F5D-8E9A-25267E3E9C58}" type="sibTrans" cxnId="{5DA5944B-B772-499A-B09A-3B4CE00C0798}">
      <dgm:prSet/>
      <dgm:spPr/>
      <dgm:t>
        <a:bodyPr/>
        <a:lstStyle/>
        <a:p>
          <a:endParaRPr lang="ru-RU"/>
        </a:p>
      </dgm:t>
    </dgm:pt>
    <dgm:pt modelId="{1D92C6CB-4E79-4649-9720-AF3245C1E7E1}">
      <dgm:prSet phldrT="[Текст]"/>
      <dgm:spPr/>
      <dgm:t>
        <a:bodyPr/>
        <a:lstStyle/>
        <a:p>
          <a:r>
            <a:rPr lang="en-US" dirty="0" err="1" smtClean="0"/>
            <a:t>Արժութային</a:t>
          </a:r>
          <a:r>
            <a:rPr lang="en-US" dirty="0" smtClean="0"/>
            <a:t> </a:t>
          </a:r>
          <a:r>
            <a:rPr lang="en-US" dirty="0" err="1" smtClean="0"/>
            <a:t>քաղաքականություն</a:t>
          </a:r>
          <a:endParaRPr lang="ru-RU" dirty="0"/>
        </a:p>
      </dgm:t>
    </dgm:pt>
    <dgm:pt modelId="{457C7714-AF68-4B3F-8514-4754262E4480}" type="parTrans" cxnId="{DC81B94C-4537-4622-96BD-14099BC92555}">
      <dgm:prSet/>
      <dgm:spPr/>
      <dgm:t>
        <a:bodyPr/>
        <a:lstStyle/>
        <a:p>
          <a:endParaRPr lang="ru-RU"/>
        </a:p>
      </dgm:t>
    </dgm:pt>
    <dgm:pt modelId="{CACE28EF-DC60-44A3-9F95-FC2972C20ECF}" type="sibTrans" cxnId="{DC81B94C-4537-4622-96BD-14099BC92555}">
      <dgm:prSet/>
      <dgm:spPr/>
      <dgm:t>
        <a:bodyPr/>
        <a:lstStyle/>
        <a:p>
          <a:endParaRPr lang="ru-RU"/>
        </a:p>
      </dgm:t>
    </dgm:pt>
    <dgm:pt modelId="{32E84954-A6E7-49C4-AC50-0718DB835ACC}">
      <dgm:prSet phldrT="[Текст]"/>
      <dgm:spPr/>
      <dgm:t>
        <a:bodyPr/>
        <a:lstStyle/>
        <a:p>
          <a:r>
            <a:rPr lang="en-US" dirty="0" err="1" smtClean="0"/>
            <a:t>Ծառայությունների</a:t>
          </a:r>
          <a:r>
            <a:rPr lang="en-US" dirty="0" smtClean="0"/>
            <a:t> </a:t>
          </a:r>
          <a:r>
            <a:rPr lang="en-US" dirty="0" err="1" smtClean="0"/>
            <a:t>առևտուր</a:t>
          </a:r>
          <a:r>
            <a:rPr lang="en-US" dirty="0" smtClean="0"/>
            <a:t> և </a:t>
          </a:r>
          <a:r>
            <a:rPr lang="en-US" dirty="0" err="1" smtClean="0"/>
            <a:t>ներդրումներ</a:t>
          </a:r>
          <a:r>
            <a:rPr lang="en-US" dirty="0" smtClean="0"/>
            <a:t>	</a:t>
          </a:r>
          <a:endParaRPr lang="ru-RU" dirty="0"/>
        </a:p>
      </dgm:t>
    </dgm:pt>
    <dgm:pt modelId="{12711E5B-8EC0-41EE-9622-BD063F953997}" type="parTrans" cxnId="{39F83487-BCA8-4BDC-B5B0-2F17FF165110}">
      <dgm:prSet/>
      <dgm:spPr/>
      <dgm:t>
        <a:bodyPr/>
        <a:lstStyle/>
        <a:p>
          <a:endParaRPr lang="ru-RU"/>
        </a:p>
      </dgm:t>
    </dgm:pt>
    <dgm:pt modelId="{FA0F77EA-6D40-4E4E-B2A8-4AA56ED60E2F}" type="sibTrans" cxnId="{39F83487-BCA8-4BDC-B5B0-2F17FF165110}">
      <dgm:prSet/>
      <dgm:spPr/>
      <dgm:t>
        <a:bodyPr/>
        <a:lstStyle/>
        <a:p>
          <a:endParaRPr lang="ru-RU"/>
        </a:p>
      </dgm:t>
    </dgm:pt>
    <dgm:pt modelId="{2047273A-8A1C-4AA4-A483-6067944F406D}">
      <dgm:prSet phldrT="[Текст]"/>
      <dgm:spPr/>
      <dgm:t>
        <a:bodyPr/>
        <a:lstStyle/>
        <a:p>
          <a:r>
            <a:rPr lang="en-US" dirty="0" err="1" smtClean="0"/>
            <a:t>Ֆինանսական</a:t>
          </a:r>
          <a:r>
            <a:rPr lang="en-US" dirty="0" smtClean="0"/>
            <a:t> </a:t>
          </a:r>
          <a:r>
            <a:rPr lang="en-US" dirty="0" err="1" smtClean="0"/>
            <a:t>շուկաների</a:t>
          </a:r>
          <a:r>
            <a:rPr lang="en-US" dirty="0" smtClean="0"/>
            <a:t> </a:t>
          </a:r>
          <a:r>
            <a:rPr lang="en-US" dirty="0" err="1" smtClean="0"/>
            <a:t>կարգավորում</a:t>
          </a:r>
          <a:endParaRPr lang="ru-RU" dirty="0"/>
        </a:p>
      </dgm:t>
    </dgm:pt>
    <dgm:pt modelId="{5446C788-3E7C-4423-8348-654FA28D32CB}" type="parTrans" cxnId="{54E8AB05-EF32-48A5-87FE-AD4EF736B171}">
      <dgm:prSet/>
      <dgm:spPr/>
      <dgm:t>
        <a:bodyPr/>
        <a:lstStyle/>
        <a:p>
          <a:endParaRPr lang="ru-RU"/>
        </a:p>
      </dgm:t>
    </dgm:pt>
    <dgm:pt modelId="{2578A6EF-250E-4B8A-8C8D-3DE9765238C7}" type="sibTrans" cxnId="{54E8AB05-EF32-48A5-87FE-AD4EF736B171}">
      <dgm:prSet/>
      <dgm:spPr/>
      <dgm:t>
        <a:bodyPr/>
        <a:lstStyle/>
        <a:p>
          <a:endParaRPr lang="ru-RU"/>
        </a:p>
      </dgm:t>
    </dgm:pt>
    <dgm:pt modelId="{5754F30D-1858-41C6-8967-DB2D50BB2675}">
      <dgm:prSet phldrT="[Текст]"/>
      <dgm:spPr/>
      <dgm:t>
        <a:bodyPr/>
        <a:lstStyle/>
        <a:p>
          <a:r>
            <a:rPr lang="en-US" dirty="0" err="1" smtClean="0"/>
            <a:t>Հարկեր</a:t>
          </a:r>
          <a:r>
            <a:rPr lang="en-US" dirty="0" smtClean="0"/>
            <a:t> և </a:t>
          </a:r>
          <a:r>
            <a:rPr lang="en-US" dirty="0" err="1" smtClean="0"/>
            <a:t>հարկում</a:t>
          </a:r>
          <a:endParaRPr lang="ru-RU" dirty="0"/>
        </a:p>
      </dgm:t>
    </dgm:pt>
    <dgm:pt modelId="{9993D744-D9D2-428A-89AA-012A2612CF7E}" type="parTrans" cxnId="{1C950F7D-D4C2-47CE-872B-F128105E0ABF}">
      <dgm:prSet/>
      <dgm:spPr/>
      <dgm:t>
        <a:bodyPr/>
        <a:lstStyle/>
        <a:p>
          <a:endParaRPr lang="ru-RU"/>
        </a:p>
      </dgm:t>
    </dgm:pt>
    <dgm:pt modelId="{B815B003-FD63-42CC-A8A1-A24F517D0AEA}" type="sibTrans" cxnId="{1C950F7D-D4C2-47CE-872B-F128105E0ABF}">
      <dgm:prSet/>
      <dgm:spPr/>
      <dgm:t>
        <a:bodyPr/>
        <a:lstStyle/>
        <a:p>
          <a:endParaRPr lang="ru-RU"/>
        </a:p>
      </dgm:t>
    </dgm:pt>
    <dgm:pt modelId="{D2583D0E-BD00-49D5-BECE-50F42B9901AE}">
      <dgm:prSet phldrT="[Текст]"/>
      <dgm:spPr/>
      <dgm:t>
        <a:bodyPr/>
        <a:lstStyle/>
        <a:p>
          <a:r>
            <a:rPr lang="en-US" dirty="0" err="1" smtClean="0"/>
            <a:t>Մրցակցության</a:t>
          </a:r>
          <a:r>
            <a:rPr lang="en-US" dirty="0" smtClean="0"/>
            <a:t> </a:t>
          </a:r>
          <a:r>
            <a:rPr lang="en-US" dirty="0" err="1" smtClean="0"/>
            <a:t>ընդհանուր</a:t>
          </a:r>
          <a:r>
            <a:rPr lang="en-US" dirty="0" smtClean="0"/>
            <a:t> </a:t>
          </a:r>
          <a:r>
            <a:rPr lang="en-US" dirty="0" err="1" smtClean="0"/>
            <a:t>սկզբունքներ</a:t>
          </a:r>
          <a:r>
            <a:rPr lang="en-US" dirty="0" smtClean="0"/>
            <a:t> և </a:t>
          </a:r>
          <a:r>
            <a:rPr lang="en-US" dirty="0" err="1" smtClean="0"/>
            <a:t>պայմաններ</a:t>
          </a:r>
          <a:r>
            <a:rPr lang="en-US" dirty="0" smtClean="0"/>
            <a:t>	</a:t>
          </a:r>
          <a:endParaRPr lang="ru-RU" dirty="0"/>
        </a:p>
      </dgm:t>
    </dgm:pt>
    <dgm:pt modelId="{13B2C857-1148-4088-9D7C-C73AC65E0614}" type="parTrans" cxnId="{DD99BBA0-959F-4D40-B6A1-0E80C3BFF7BC}">
      <dgm:prSet/>
      <dgm:spPr/>
      <dgm:t>
        <a:bodyPr/>
        <a:lstStyle/>
        <a:p>
          <a:endParaRPr lang="ru-RU"/>
        </a:p>
      </dgm:t>
    </dgm:pt>
    <dgm:pt modelId="{DA931064-6B4B-4F58-A1D4-577325C5D5AA}" type="sibTrans" cxnId="{DD99BBA0-959F-4D40-B6A1-0E80C3BFF7BC}">
      <dgm:prSet/>
      <dgm:spPr/>
      <dgm:t>
        <a:bodyPr/>
        <a:lstStyle/>
        <a:p>
          <a:endParaRPr lang="ru-RU"/>
        </a:p>
      </dgm:t>
    </dgm:pt>
    <dgm:pt modelId="{E26326BB-A105-4EB7-B08A-49E32A0D2FC8}">
      <dgm:prSet phldrT="[Текст]"/>
      <dgm:spPr/>
      <dgm:t>
        <a:bodyPr/>
        <a:lstStyle/>
        <a:p>
          <a:r>
            <a:rPr lang="en-US" dirty="0" err="1" smtClean="0"/>
            <a:t>Բնական</a:t>
          </a:r>
          <a:r>
            <a:rPr lang="en-US" dirty="0" smtClean="0"/>
            <a:t> </a:t>
          </a:r>
          <a:r>
            <a:rPr lang="en-US" dirty="0" err="1" smtClean="0"/>
            <a:t>մոնոպոլիաներ</a:t>
          </a:r>
          <a:endParaRPr lang="ru-RU" dirty="0"/>
        </a:p>
      </dgm:t>
    </dgm:pt>
    <dgm:pt modelId="{EB05DCA5-26D7-4067-B115-07AF96EE549E}" type="parTrans" cxnId="{94E77DB0-0BC5-4D54-A2EF-2C291CE50D42}">
      <dgm:prSet/>
      <dgm:spPr/>
      <dgm:t>
        <a:bodyPr/>
        <a:lstStyle/>
        <a:p>
          <a:endParaRPr lang="ru-RU"/>
        </a:p>
      </dgm:t>
    </dgm:pt>
    <dgm:pt modelId="{BFBA91D1-49D3-4F76-99B5-461CCF3F2C77}" type="sibTrans" cxnId="{94E77DB0-0BC5-4D54-A2EF-2C291CE50D42}">
      <dgm:prSet/>
      <dgm:spPr/>
      <dgm:t>
        <a:bodyPr/>
        <a:lstStyle/>
        <a:p>
          <a:endParaRPr lang="ru-RU"/>
        </a:p>
      </dgm:t>
    </dgm:pt>
    <dgm:pt modelId="{04D163A7-586D-4C83-B849-8521453BEE9D}">
      <dgm:prSet phldrT="[Текст]"/>
      <dgm:spPr/>
      <dgm:t>
        <a:bodyPr/>
        <a:lstStyle/>
        <a:p>
          <a:r>
            <a:rPr lang="en-US" dirty="0" err="1" smtClean="0"/>
            <a:t>Էներգետիկա</a:t>
          </a:r>
          <a:endParaRPr lang="ru-RU" dirty="0"/>
        </a:p>
      </dgm:t>
    </dgm:pt>
    <dgm:pt modelId="{355509FB-31DD-4904-B955-A9F8532DA250}" type="parTrans" cxnId="{7706C366-3E91-4B3F-A9B3-3F92F84CEB64}">
      <dgm:prSet/>
      <dgm:spPr/>
      <dgm:t>
        <a:bodyPr/>
        <a:lstStyle/>
        <a:p>
          <a:endParaRPr lang="ru-RU"/>
        </a:p>
      </dgm:t>
    </dgm:pt>
    <dgm:pt modelId="{8AD698B1-A894-4C5C-A00F-3CCAEAAA78FA}" type="sibTrans" cxnId="{7706C366-3E91-4B3F-A9B3-3F92F84CEB64}">
      <dgm:prSet/>
      <dgm:spPr/>
      <dgm:t>
        <a:bodyPr/>
        <a:lstStyle/>
        <a:p>
          <a:endParaRPr lang="ru-RU"/>
        </a:p>
      </dgm:t>
    </dgm:pt>
    <dgm:pt modelId="{77180E47-0707-4012-91D2-523C429CDB01}">
      <dgm:prSet phldrT="[Текст]"/>
      <dgm:spPr/>
      <dgm:t>
        <a:bodyPr/>
        <a:lstStyle/>
        <a:p>
          <a:r>
            <a:rPr lang="en-US" dirty="0" err="1" smtClean="0"/>
            <a:t>Տրանսպորտ</a:t>
          </a:r>
          <a:r>
            <a:rPr lang="en-US" dirty="0" smtClean="0"/>
            <a:t>	</a:t>
          </a:r>
          <a:endParaRPr lang="ru-RU" dirty="0"/>
        </a:p>
      </dgm:t>
    </dgm:pt>
    <dgm:pt modelId="{C90FA246-2C29-483B-B8CE-9350372C0CF4}" type="parTrans" cxnId="{77CD5EBE-5298-48C4-AB34-4DF7229F017E}">
      <dgm:prSet/>
      <dgm:spPr/>
      <dgm:t>
        <a:bodyPr/>
        <a:lstStyle/>
        <a:p>
          <a:endParaRPr lang="ru-RU"/>
        </a:p>
      </dgm:t>
    </dgm:pt>
    <dgm:pt modelId="{89A2A289-C908-4F06-A92B-AA363F31D06E}" type="sibTrans" cxnId="{77CD5EBE-5298-48C4-AB34-4DF7229F017E}">
      <dgm:prSet/>
      <dgm:spPr/>
      <dgm:t>
        <a:bodyPr/>
        <a:lstStyle/>
        <a:p>
          <a:endParaRPr lang="ru-RU"/>
        </a:p>
      </dgm:t>
    </dgm:pt>
    <dgm:pt modelId="{CF958B3D-9EB8-4E2D-B79A-A186A9577747}">
      <dgm:prSet phldrT="[Текст]"/>
      <dgm:spPr/>
      <dgm:t>
        <a:bodyPr/>
        <a:lstStyle/>
        <a:p>
          <a:r>
            <a:rPr lang="en-US" dirty="0" err="1" smtClean="0"/>
            <a:t>Պետական</a:t>
          </a:r>
          <a:r>
            <a:rPr lang="en-US" dirty="0" smtClean="0"/>
            <a:t> </a:t>
          </a:r>
          <a:r>
            <a:rPr lang="en-US" dirty="0" err="1" smtClean="0"/>
            <a:t>գնումներ</a:t>
          </a:r>
          <a:endParaRPr lang="ru-RU" dirty="0"/>
        </a:p>
      </dgm:t>
    </dgm:pt>
    <dgm:pt modelId="{B0A4FB31-3C38-498B-9FE8-607BC457B092}" type="parTrans" cxnId="{276B5B71-1F1D-488E-B4EA-A2CC5475F78F}">
      <dgm:prSet/>
      <dgm:spPr/>
      <dgm:t>
        <a:bodyPr/>
        <a:lstStyle/>
        <a:p>
          <a:endParaRPr lang="ru-RU"/>
        </a:p>
      </dgm:t>
    </dgm:pt>
    <dgm:pt modelId="{AD4463A3-CB3A-4C5F-95E0-F818FB29984A}" type="sibTrans" cxnId="{276B5B71-1F1D-488E-B4EA-A2CC5475F78F}">
      <dgm:prSet/>
      <dgm:spPr/>
      <dgm:t>
        <a:bodyPr/>
        <a:lstStyle/>
        <a:p>
          <a:endParaRPr lang="ru-RU"/>
        </a:p>
      </dgm:t>
    </dgm:pt>
    <dgm:pt modelId="{25A803C3-A82E-4CA4-A805-E16D5AD4994A}">
      <dgm:prSet phldrT="[Текст]"/>
      <dgm:spPr/>
      <dgm:t>
        <a:bodyPr/>
        <a:lstStyle/>
        <a:p>
          <a:r>
            <a:rPr lang="en-US" dirty="0" err="1" smtClean="0"/>
            <a:t>Մտավոր</a:t>
          </a:r>
          <a:r>
            <a:rPr lang="en-US" dirty="0" smtClean="0"/>
            <a:t> </a:t>
          </a:r>
          <a:r>
            <a:rPr lang="en-US" dirty="0" err="1" smtClean="0"/>
            <a:t>սեփականություն</a:t>
          </a:r>
          <a:endParaRPr lang="ru-RU" dirty="0"/>
        </a:p>
      </dgm:t>
    </dgm:pt>
    <dgm:pt modelId="{06CB980A-DC65-4818-B2CB-478165022CE0}" type="parTrans" cxnId="{2971BEB6-631E-4826-BEE7-8AF7F52BE877}">
      <dgm:prSet/>
      <dgm:spPr/>
      <dgm:t>
        <a:bodyPr/>
        <a:lstStyle/>
        <a:p>
          <a:endParaRPr lang="ru-RU"/>
        </a:p>
      </dgm:t>
    </dgm:pt>
    <dgm:pt modelId="{300CFD5F-9BB8-4CBA-80FC-2357A6879F08}" type="sibTrans" cxnId="{2971BEB6-631E-4826-BEE7-8AF7F52BE877}">
      <dgm:prSet/>
      <dgm:spPr/>
      <dgm:t>
        <a:bodyPr/>
        <a:lstStyle/>
        <a:p>
          <a:endParaRPr lang="ru-RU"/>
        </a:p>
      </dgm:t>
    </dgm:pt>
    <dgm:pt modelId="{020597BB-F9A4-4048-BA99-872EEFCD4027}">
      <dgm:prSet phldrT="[Текст]"/>
      <dgm:spPr/>
      <dgm:t>
        <a:bodyPr/>
        <a:lstStyle/>
        <a:p>
          <a:r>
            <a:rPr lang="en-US" dirty="0" err="1" smtClean="0"/>
            <a:t>Արդյունաբերություն</a:t>
          </a:r>
          <a:endParaRPr lang="ru-RU" dirty="0"/>
        </a:p>
      </dgm:t>
    </dgm:pt>
    <dgm:pt modelId="{613DD233-B354-4466-867A-1969E347CA0E}" type="parTrans" cxnId="{BA10D0E5-FBEE-4FD8-B583-6CA8967CA488}">
      <dgm:prSet/>
      <dgm:spPr/>
      <dgm:t>
        <a:bodyPr/>
        <a:lstStyle/>
        <a:p>
          <a:endParaRPr lang="ru-RU"/>
        </a:p>
      </dgm:t>
    </dgm:pt>
    <dgm:pt modelId="{3CE5F680-64CB-46A8-8DCC-D12404D0ACF9}" type="sibTrans" cxnId="{BA10D0E5-FBEE-4FD8-B583-6CA8967CA488}">
      <dgm:prSet/>
      <dgm:spPr/>
      <dgm:t>
        <a:bodyPr/>
        <a:lstStyle/>
        <a:p>
          <a:endParaRPr lang="ru-RU"/>
        </a:p>
      </dgm:t>
    </dgm:pt>
    <dgm:pt modelId="{221BEC28-B5AC-4657-BE70-C638B2F4744E}">
      <dgm:prSet phldrT="[Текст]"/>
      <dgm:spPr/>
      <dgm:t>
        <a:bodyPr/>
        <a:lstStyle/>
        <a:p>
          <a:r>
            <a:rPr lang="en-US" dirty="0" err="1" smtClean="0"/>
            <a:t>Ագրոպարենային</a:t>
          </a:r>
          <a:r>
            <a:rPr lang="en-US" dirty="0" smtClean="0"/>
            <a:t> </a:t>
          </a:r>
          <a:r>
            <a:rPr lang="en-US" dirty="0" err="1" smtClean="0"/>
            <a:t>համալիր</a:t>
          </a:r>
          <a:endParaRPr lang="ru-RU" dirty="0"/>
        </a:p>
      </dgm:t>
    </dgm:pt>
    <dgm:pt modelId="{8B210CB7-5E5F-4665-852F-98A9EB76C4F0}" type="parTrans" cxnId="{1A4AEC8C-7025-4216-8BBC-A3F53C735072}">
      <dgm:prSet/>
      <dgm:spPr/>
      <dgm:t>
        <a:bodyPr/>
        <a:lstStyle/>
        <a:p>
          <a:endParaRPr lang="ru-RU"/>
        </a:p>
      </dgm:t>
    </dgm:pt>
    <dgm:pt modelId="{0D5EDEF9-4F10-498D-96E3-311545780EB9}" type="sibTrans" cxnId="{1A4AEC8C-7025-4216-8BBC-A3F53C735072}">
      <dgm:prSet/>
      <dgm:spPr/>
      <dgm:t>
        <a:bodyPr/>
        <a:lstStyle/>
        <a:p>
          <a:endParaRPr lang="ru-RU"/>
        </a:p>
      </dgm:t>
    </dgm:pt>
    <dgm:pt modelId="{C13F7FC1-3389-45B2-AE1A-19F174AA1768}">
      <dgm:prSet phldrT="[Текст]"/>
      <dgm:spPr/>
      <dgm:t>
        <a:bodyPr/>
        <a:lstStyle/>
        <a:p>
          <a:r>
            <a:rPr lang="en-US" dirty="0" err="1" smtClean="0"/>
            <a:t>Աշխատանքային</a:t>
          </a:r>
          <a:r>
            <a:rPr lang="en-US" dirty="0" smtClean="0"/>
            <a:t> </a:t>
          </a:r>
          <a:r>
            <a:rPr lang="en-US" dirty="0" err="1" smtClean="0"/>
            <a:t>միգրացիա</a:t>
          </a:r>
          <a:endParaRPr lang="ru-RU" dirty="0"/>
        </a:p>
      </dgm:t>
    </dgm:pt>
    <dgm:pt modelId="{F21099C9-0226-4F26-A035-44409376B29E}" type="parTrans" cxnId="{93590C07-D01B-4D57-82C2-C8EBF88EA40D}">
      <dgm:prSet/>
      <dgm:spPr/>
      <dgm:t>
        <a:bodyPr/>
        <a:lstStyle/>
        <a:p>
          <a:endParaRPr lang="ru-RU"/>
        </a:p>
      </dgm:t>
    </dgm:pt>
    <dgm:pt modelId="{32A20E91-FF57-4471-8E3F-EBEECEA113F0}" type="sibTrans" cxnId="{93590C07-D01B-4D57-82C2-C8EBF88EA40D}">
      <dgm:prSet/>
      <dgm:spPr/>
      <dgm:t>
        <a:bodyPr/>
        <a:lstStyle/>
        <a:p>
          <a:endParaRPr lang="ru-RU"/>
        </a:p>
      </dgm:t>
    </dgm:pt>
    <dgm:pt modelId="{A2D0A6F9-0D13-4158-B4E2-551CB05F4E07}" type="pres">
      <dgm:prSet presAssocID="{6F44A899-D210-4B9D-8285-E0F368C5D466}" presName="diagram" presStyleCnt="0">
        <dgm:presLayoutVars>
          <dgm:dir/>
          <dgm:resizeHandles val="exact"/>
        </dgm:presLayoutVars>
      </dgm:prSet>
      <dgm:spPr/>
      <dgm:t>
        <a:bodyPr/>
        <a:lstStyle/>
        <a:p>
          <a:endParaRPr lang="ru-RU"/>
        </a:p>
      </dgm:t>
    </dgm:pt>
    <dgm:pt modelId="{FEFA6574-827E-4477-9D9E-B3F61676A2FB}" type="pres">
      <dgm:prSet presAssocID="{195ECAFC-5D1A-4284-8DE1-174C1F050709}" presName="node" presStyleLbl="node1" presStyleIdx="0" presStyleCnt="14" custLinFactNeighborY="2649">
        <dgm:presLayoutVars>
          <dgm:bulletEnabled val="1"/>
        </dgm:presLayoutVars>
      </dgm:prSet>
      <dgm:spPr/>
      <dgm:t>
        <a:bodyPr/>
        <a:lstStyle/>
        <a:p>
          <a:endParaRPr lang="ru-RU"/>
        </a:p>
      </dgm:t>
    </dgm:pt>
    <dgm:pt modelId="{8640C7C4-6C5C-48C2-BC5C-9509DD38A328}" type="pres">
      <dgm:prSet presAssocID="{73F1CE96-A3B1-4F5D-8E9A-25267E3E9C58}" presName="sibTrans" presStyleCnt="0"/>
      <dgm:spPr/>
    </dgm:pt>
    <dgm:pt modelId="{5B328DF6-7C6D-4D38-8D49-6112231BF498}" type="pres">
      <dgm:prSet presAssocID="{1D92C6CB-4E79-4649-9720-AF3245C1E7E1}" presName="node" presStyleLbl="node1" presStyleIdx="1" presStyleCnt="14" custLinFactNeighborY="2649">
        <dgm:presLayoutVars>
          <dgm:bulletEnabled val="1"/>
        </dgm:presLayoutVars>
      </dgm:prSet>
      <dgm:spPr/>
      <dgm:t>
        <a:bodyPr/>
        <a:lstStyle/>
        <a:p>
          <a:endParaRPr lang="ru-RU"/>
        </a:p>
      </dgm:t>
    </dgm:pt>
    <dgm:pt modelId="{08D129AB-6F9C-4981-8B82-023B4592AA17}" type="pres">
      <dgm:prSet presAssocID="{CACE28EF-DC60-44A3-9F95-FC2972C20ECF}" presName="sibTrans" presStyleCnt="0"/>
      <dgm:spPr/>
    </dgm:pt>
    <dgm:pt modelId="{65EB0958-B599-4CEB-A816-5D0E3A953A68}" type="pres">
      <dgm:prSet presAssocID="{32E84954-A6E7-49C4-AC50-0718DB835ACC}" presName="node" presStyleLbl="node1" presStyleIdx="2" presStyleCnt="14" custLinFactNeighborY="2649">
        <dgm:presLayoutVars>
          <dgm:bulletEnabled val="1"/>
        </dgm:presLayoutVars>
      </dgm:prSet>
      <dgm:spPr/>
      <dgm:t>
        <a:bodyPr/>
        <a:lstStyle/>
        <a:p>
          <a:endParaRPr lang="ru-RU"/>
        </a:p>
      </dgm:t>
    </dgm:pt>
    <dgm:pt modelId="{688F9FDD-B457-4CEF-9B8F-48E112028BF3}" type="pres">
      <dgm:prSet presAssocID="{FA0F77EA-6D40-4E4E-B2A8-4AA56ED60E2F}" presName="sibTrans" presStyleCnt="0"/>
      <dgm:spPr/>
    </dgm:pt>
    <dgm:pt modelId="{2C7EED31-E6FE-472B-90A7-15C53A3F1459}" type="pres">
      <dgm:prSet presAssocID="{2047273A-8A1C-4AA4-A483-6067944F406D}" presName="node" presStyleLbl="node1" presStyleIdx="3" presStyleCnt="14" custLinFactNeighborY="2649">
        <dgm:presLayoutVars>
          <dgm:bulletEnabled val="1"/>
        </dgm:presLayoutVars>
      </dgm:prSet>
      <dgm:spPr/>
      <dgm:t>
        <a:bodyPr/>
        <a:lstStyle/>
        <a:p>
          <a:endParaRPr lang="ru-RU"/>
        </a:p>
      </dgm:t>
    </dgm:pt>
    <dgm:pt modelId="{E4113A42-73D4-44C8-88E6-F7EB0B8EA2E8}" type="pres">
      <dgm:prSet presAssocID="{2578A6EF-250E-4B8A-8C8D-3DE9765238C7}" presName="sibTrans" presStyleCnt="0"/>
      <dgm:spPr/>
    </dgm:pt>
    <dgm:pt modelId="{77BE5B15-4500-4589-9B83-6AAE8E05BFF7}" type="pres">
      <dgm:prSet presAssocID="{5754F30D-1858-41C6-8967-DB2D50BB2675}" presName="node" presStyleLbl="node1" presStyleIdx="4" presStyleCnt="14" custLinFactNeighborY="-7353">
        <dgm:presLayoutVars>
          <dgm:bulletEnabled val="1"/>
        </dgm:presLayoutVars>
      </dgm:prSet>
      <dgm:spPr/>
      <dgm:t>
        <a:bodyPr/>
        <a:lstStyle/>
        <a:p>
          <a:endParaRPr lang="ru-RU"/>
        </a:p>
      </dgm:t>
    </dgm:pt>
    <dgm:pt modelId="{2AA15806-F1DA-47AB-9B24-768CE22D754A}" type="pres">
      <dgm:prSet presAssocID="{B815B003-FD63-42CC-A8A1-A24F517D0AEA}" presName="sibTrans" presStyleCnt="0"/>
      <dgm:spPr/>
    </dgm:pt>
    <dgm:pt modelId="{3CFC9754-C5DC-487F-AFF3-B674199C1BED}" type="pres">
      <dgm:prSet presAssocID="{D2583D0E-BD00-49D5-BECE-50F42B9901AE}" presName="node" presStyleLbl="node1" presStyleIdx="5" presStyleCnt="14" custLinFactNeighborY="-7353">
        <dgm:presLayoutVars>
          <dgm:bulletEnabled val="1"/>
        </dgm:presLayoutVars>
      </dgm:prSet>
      <dgm:spPr/>
      <dgm:t>
        <a:bodyPr/>
        <a:lstStyle/>
        <a:p>
          <a:endParaRPr lang="ru-RU"/>
        </a:p>
      </dgm:t>
    </dgm:pt>
    <dgm:pt modelId="{0ED62928-EFF6-4B07-B822-1A31C1029CAF}" type="pres">
      <dgm:prSet presAssocID="{DA931064-6B4B-4F58-A1D4-577325C5D5AA}" presName="sibTrans" presStyleCnt="0"/>
      <dgm:spPr/>
    </dgm:pt>
    <dgm:pt modelId="{BB1A9FDE-C47B-4AF2-9772-5DF67AA4900F}" type="pres">
      <dgm:prSet presAssocID="{E26326BB-A105-4EB7-B08A-49E32A0D2FC8}" presName="node" presStyleLbl="node1" presStyleIdx="6" presStyleCnt="14" custLinFactNeighborY="-7353">
        <dgm:presLayoutVars>
          <dgm:bulletEnabled val="1"/>
        </dgm:presLayoutVars>
      </dgm:prSet>
      <dgm:spPr/>
      <dgm:t>
        <a:bodyPr/>
        <a:lstStyle/>
        <a:p>
          <a:endParaRPr lang="ru-RU"/>
        </a:p>
      </dgm:t>
    </dgm:pt>
    <dgm:pt modelId="{AF9173E2-52A3-4100-B326-E4F492209C70}" type="pres">
      <dgm:prSet presAssocID="{BFBA91D1-49D3-4F76-99B5-461CCF3F2C77}" presName="sibTrans" presStyleCnt="0"/>
      <dgm:spPr/>
    </dgm:pt>
    <dgm:pt modelId="{2A011573-F268-47EA-BE3E-8F6B5FB61B03}" type="pres">
      <dgm:prSet presAssocID="{04D163A7-586D-4C83-B849-8521453BEE9D}" presName="node" presStyleLbl="node1" presStyleIdx="7" presStyleCnt="14" custLinFactNeighborY="-7353">
        <dgm:presLayoutVars>
          <dgm:bulletEnabled val="1"/>
        </dgm:presLayoutVars>
      </dgm:prSet>
      <dgm:spPr/>
      <dgm:t>
        <a:bodyPr/>
        <a:lstStyle/>
        <a:p>
          <a:endParaRPr lang="ru-RU"/>
        </a:p>
      </dgm:t>
    </dgm:pt>
    <dgm:pt modelId="{BC7DA3DE-2832-4524-B239-175C1CF64E44}" type="pres">
      <dgm:prSet presAssocID="{8AD698B1-A894-4C5C-A00F-3CCAEAAA78FA}" presName="sibTrans" presStyleCnt="0"/>
      <dgm:spPr/>
    </dgm:pt>
    <dgm:pt modelId="{2F336B14-6AED-43F4-95F7-FC39CC56F7E9}" type="pres">
      <dgm:prSet presAssocID="{77180E47-0707-4012-91D2-523C429CDB01}" presName="node" presStyleLbl="node1" presStyleIdx="8" presStyleCnt="14" custLinFactNeighborY="-17745">
        <dgm:presLayoutVars>
          <dgm:bulletEnabled val="1"/>
        </dgm:presLayoutVars>
      </dgm:prSet>
      <dgm:spPr/>
      <dgm:t>
        <a:bodyPr/>
        <a:lstStyle/>
        <a:p>
          <a:endParaRPr lang="ru-RU"/>
        </a:p>
      </dgm:t>
    </dgm:pt>
    <dgm:pt modelId="{A7A38939-295B-44F9-89C9-A06582427146}" type="pres">
      <dgm:prSet presAssocID="{89A2A289-C908-4F06-A92B-AA363F31D06E}" presName="sibTrans" presStyleCnt="0"/>
      <dgm:spPr/>
    </dgm:pt>
    <dgm:pt modelId="{A867CE9D-A9D2-45A3-8530-D737A919E4B6}" type="pres">
      <dgm:prSet presAssocID="{CF958B3D-9EB8-4E2D-B79A-A186A9577747}" presName="node" presStyleLbl="node1" presStyleIdx="9" presStyleCnt="14" custLinFactNeighborY="-17745">
        <dgm:presLayoutVars>
          <dgm:bulletEnabled val="1"/>
        </dgm:presLayoutVars>
      </dgm:prSet>
      <dgm:spPr/>
      <dgm:t>
        <a:bodyPr/>
        <a:lstStyle/>
        <a:p>
          <a:endParaRPr lang="ru-RU"/>
        </a:p>
      </dgm:t>
    </dgm:pt>
    <dgm:pt modelId="{358B9D1B-2E0F-4146-8B59-558D1E6E0858}" type="pres">
      <dgm:prSet presAssocID="{AD4463A3-CB3A-4C5F-95E0-F818FB29984A}" presName="sibTrans" presStyleCnt="0"/>
      <dgm:spPr/>
    </dgm:pt>
    <dgm:pt modelId="{18EA173D-3594-4C8D-8D4A-4C97028A3710}" type="pres">
      <dgm:prSet presAssocID="{25A803C3-A82E-4CA4-A805-E16D5AD4994A}" presName="node" presStyleLbl="node1" presStyleIdx="10" presStyleCnt="14" custLinFactNeighborY="-17745">
        <dgm:presLayoutVars>
          <dgm:bulletEnabled val="1"/>
        </dgm:presLayoutVars>
      </dgm:prSet>
      <dgm:spPr/>
      <dgm:t>
        <a:bodyPr/>
        <a:lstStyle/>
        <a:p>
          <a:endParaRPr lang="ru-RU"/>
        </a:p>
      </dgm:t>
    </dgm:pt>
    <dgm:pt modelId="{F6CA5997-BD18-4070-BD03-44FEC8C99213}" type="pres">
      <dgm:prSet presAssocID="{300CFD5F-9BB8-4CBA-80FC-2357A6879F08}" presName="sibTrans" presStyleCnt="0"/>
      <dgm:spPr/>
    </dgm:pt>
    <dgm:pt modelId="{1FE67BD3-70E8-45BB-9EC5-9C4B8345DD17}" type="pres">
      <dgm:prSet presAssocID="{020597BB-F9A4-4048-BA99-872EEFCD4027}" presName="node" presStyleLbl="node1" presStyleIdx="11" presStyleCnt="14" custLinFactNeighborY="-17745">
        <dgm:presLayoutVars>
          <dgm:bulletEnabled val="1"/>
        </dgm:presLayoutVars>
      </dgm:prSet>
      <dgm:spPr/>
      <dgm:t>
        <a:bodyPr/>
        <a:lstStyle/>
        <a:p>
          <a:endParaRPr lang="ru-RU"/>
        </a:p>
      </dgm:t>
    </dgm:pt>
    <dgm:pt modelId="{C2375727-9B78-4C40-AAFD-82FDCBA0F3C3}" type="pres">
      <dgm:prSet presAssocID="{3CE5F680-64CB-46A8-8DCC-D12404D0ACF9}" presName="sibTrans" presStyleCnt="0"/>
      <dgm:spPr/>
    </dgm:pt>
    <dgm:pt modelId="{76C2EE8A-D9CA-425D-9041-F870B96A5358}" type="pres">
      <dgm:prSet presAssocID="{221BEC28-B5AC-4657-BE70-C638B2F4744E}" presName="node" presStyleLbl="node1" presStyleIdx="12" presStyleCnt="14" custLinFactNeighborY="-27746">
        <dgm:presLayoutVars>
          <dgm:bulletEnabled val="1"/>
        </dgm:presLayoutVars>
      </dgm:prSet>
      <dgm:spPr/>
      <dgm:t>
        <a:bodyPr/>
        <a:lstStyle/>
        <a:p>
          <a:endParaRPr lang="ru-RU"/>
        </a:p>
      </dgm:t>
    </dgm:pt>
    <dgm:pt modelId="{3899CB13-C581-41E6-B394-6329FC8863B6}" type="pres">
      <dgm:prSet presAssocID="{0D5EDEF9-4F10-498D-96E3-311545780EB9}" presName="sibTrans" presStyleCnt="0"/>
      <dgm:spPr/>
    </dgm:pt>
    <dgm:pt modelId="{D072184A-D1A8-46DB-805D-1E2C3C89D831}" type="pres">
      <dgm:prSet presAssocID="{C13F7FC1-3389-45B2-AE1A-19F174AA1768}" presName="node" presStyleLbl="node1" presStyleIdx="13" presStyleCnt="14" custLinFactNeighborY="-27746">
        <dgm:presLayoutVars>
          <dgm:bulletEnabled val="1"/>
        </dgm:presLayoutVars>
      </dgm:prSet>
      <dgm:spPr/>
      <dgm:t>
        <a:bodyPr/>
        <a:lstStyle/>
        <a:p>
          <a:endParaRPr lang="ru-RU"/>
        </a:p>
      </dgm:t>
    </dgm:pt>
  </dgm:ptLst>
  <dgm:cxnLst>
    <dgm:cxn modelId="{7706C366-3E91-4B3F-A9B3-3F92F84CEB64}" srcId="{6F44A899-D210-4B9D-8285-E0F368C5D466}" destId="{04D163A7-586D-4C83-B849-8521453BEE9D}" srcOrd="7" destOrd="0" parTransId="{355509FB-31DD-4904-B955-A9F8532DA250}" sibTransId="{8AD698B1-A894-4C5C-A00F-3CCAEAAA78FA}"/>
    <dgm:cxn modelId="{1C950F7D-D4C2-47CE-872B-F128105E0ABF}" srcId="{6F44A899-D210-4B9D-8285-E0F368C5D466}" destId="{5754F30D-1858-41C6-8967-DB2D50BB2675}" srcOrd="4" destOrd="0" parTransId="{9993D744-D9D2-428A-89AA-012A2612CF7E}" sibTransId="{B815B003-FD63-42CC-A8A1-A24F517D0AEA}"/>
    <dgm:cxn modelId="{54E8AB05-EF32-48A5-87FE-AD4EF736B171}" srcId="{6F44A899-D210-4B9D-8285-E0F368C5D466}" destId="{2047273A-8A1C-4AA4-A483-6067944F406D}" srcOrd="3" destOrd="0" parTransId="{5446C788-3E7C-4423-8348-654FA28D32CB}" sibTransId="{2578A6EF-250E-4B8A-8C8D-3DE9765238C7}"/>
    <dgm:cxn modelId="{276B5B71-1F1D-488E-B4EA-A2CC5475F78F}" srcId="{6F44A899-D210-4B9D-8285-E0F368C5D466}" destId="{CF958B3D-9EB8-4E2D-B79A-A186A9577747}" srcOrd="9" destOrd="0" parTransId="{B0A4FB31-3C38-498B-9FE8-607BC457B092}" sibTransId="{AD4463A3-CB3A-4C5F-95E0-F818FB29984A}"/>
    <dgm:cxn modelId="{6DF5CD6F-83D9-43C8-BA38-2E7E5E65B87C}" type="presOf" srcId="{CF958B3D-9EB8-4E2D-B79A-A186A9577747}" destId="{A867CE9D-A9D2-45A3-8530-D737A919E4B6}" srcOrd="0" destOrd="0" presId="urn:microsoft.com/office/officeart/2005/8/layout/default#1"/>
    <dgm:cxn modelId="{E16F8EBB-DBE7-4D00-86C0-E44F79B788F8}" type="presOf" srcId="{D2583D0E-BD00-49D5-BECE-50F42B9901AE}" destId="{3CFC9754-C5DC-487F-AFF3-B674199C1BED}" srcOrd="0" destOrd="0" presId="urn:microsoft.com/office/officeart/2005/8/layout/default#1"/>
    <dgm:cxn modelId="{93590C07-D01B-4D57-82C2-C8EBF88EA40D}" srcId="{6F44A899-D210-4B9D-8285-E0F368C5D466}" destId="{C13F7FC1-3389-45B2-AE1A-19F174AA1768}" srcOrd="13" destOrd="0" parTransId="{F21099C9-0226-4F26-A035-44409376B29E}" sibTransId="{32A20E91-FF57-4471-8E3F-EBEECEA113F0}"/>
    <dgm:cxn modelId="{1A4AEC8C-7025-4216-8BBC-A3F53C735072}" srcId="{6F44A899-D210-4B9D-8285-E0F368C5D466}" destId="{221BEC28-B5AC-4657-BE70-C638B2F4744E}" srcOrd="12" destOrd="0" parTransId="{8B210CB7-5E5F-4665-852F-98A9EB76C4F0}" sibTransId="{0D5EDEF9-4F10-498D-96E3-311545780EB9}"/>
    <dgm:cxn modelId="{DC81B94C-4537-4622-96BD-14099BC92555}" srcId="{6F44A899-D210-4B9D-8285-E0F368C5D466}" destId="{1D92C6CB-4E79-4649-9720-AF3245C1E7E1}" srcOrd="1" destOrd="0" parTransId="{457C7714-AF68-4B3F-8514-4754262E4480}" sibTransId="{CACE28EF-DC60-44A3-9F95-FC2972C20ECF}"/>
    <dgm:cxn modelId="{F8DE0ECC-BC25-4652-9FC0-67A43013D317}" type="presOf" srcId="{195ECAFC-5D1A-4284-8DE1-174C1F050709}" destId="{FEFA6574-827E-4477-9D9E-B3F61676A2FB}" srcOrd="0" destOrd="0" presId="urn:microsoft.com/office/officeart/2005/8/layout/default#1"/>
    <dgm:cxn modelId="{082381E8-F08B-47C8-AA4A-C1CC64BA7367}" type="presOf" srcId="{C13F7FC1-3389-45B2-AE1A-19F174AA1768}" destId="{D072184A-D1A8-46DB-805D-1E2C3C89D831}" srcOrd="0" destOrd="0" presId="urn:microsoft.com/office/officeart/2005/8/layout/default#1"/>
    <dgm:cxn modelId="{58D55284-06F4-47E4-BEB2-771D2F2AB683}" type="presOf" srcId="{221BEC28-B5AC-4657-BE70-C638B2F4744E}" destId="{76C2EE8A-D9CA-425D-9041-F870B96A5358}" srcOrd="0" destOrd="0" presId="urn:microsoft.com/office/officeart/2005/8/layout/default#1"/>
    <dgm:cxn modelId="{39F83487-BCA8-4BDC-B5B0-2F17FF165110}" srcId="{6F44A899-D210-4B9D-8285-E0F368C5D466}" destId="{32E84954-A6E7-49C4-AC50-0718DB835ACC}" srcOrd="2" destOrd="0" parTransId="{12711E5B-8EC0-41EE-9622-BD063F953997}" sibTransId="{FA0F77EA-6D40-4E4E-B2A8-4AA56ED60E2F}"/>
    <dgm:cxn modelId="{77CD5EBE-5298-48C4-AB34-4DF7229F017E}" srcId="{6F44A899-D210-4B9D-8285-E0F368C5D466}" destId="{77180E47-0707-4012-91D2-523C429CDB01}" srcOrd="8" destOrd="0" parTransId="{C90FA246-2C29-483B-B8CE-9350372C0CF4}" sibTransId="{89A2A289-C908-4F06-A92B-AA363F31D06E}"/>
    <dgm:cxn modelId="{9CA8DC7A-3B13-4B81-86BB-89F0C75C8FCD}" type="presOf" srcId="{25A803C3-A82E-4CA4-A805-E16D5AD4994A}" destId="{18EA173D-3594-4C8D-8D4A-4C97028A3710}" srcOrd="0" destOrd="0" presId="urn:microsoft.com/office/officeart/2005/8/layout/default#1"/>
    <dgm:cxn modelId="{DD99BBA0-959F-4D40-B6A1-0E80C3BFF7BC}" srcId="{6F44A899-D210-4B9D-8285-E0F368C5D466}" destId="{D2583D0E-BD00-49D5-BECE-50F42B9901AE}" srcOrd="5" destOrd="0" parTransId="{13B2C857-1148-4088-9D7C-C73AC65E0614}" sibTransId="{DA931064-6B4B-4F58-A1D4-577325C5D5AA}"/>
    <dgm:cxn modelId="{D300FBDF-70B0-4075-9E1A-A8EA4E810E3B}" type="presOf" srcId="{E26326BB-A105-4EB7-B08A-49E32A0D2FC8}" destId="{BB1A9FDE-C47B-4AF2-9772-5DF67AA4900F}" srcOrd="0" destOrd="0" presId="urn:microsoft.com/office/officeart/2005/8/layout/default#1"/>
    <dgm:cxn modelId="{A5931305-F2A9-4B23-8D50-D804F7EED4EC}" type="presOf" srcId="{77180E47-0707-4012-91D2-523C429CDB01}" destId="{2F336B14-6AED-43F4-95F7-FC39CC56F7E9}" srcOrd="0" destOrd="0" presId="urn:microsoft.com/office/officeart/2005/8/layout/default#1"/>
    <dgm:cxn modelId="{8ADF981B-6843-4B65-94CF-B0FD1D85B1B4}" type="presOf" srcId="{6F44A899-D210-4B9D-8285-E0F368C5D466}" destId="{A2D0A6F9-0D13-4158-B4E2-551CB05F4E07}" srcOrd="0" destOrd="0" presId="urn:microsoft.com/office/officeart/2005/8/layout/default#1"/>
    <dgm:cxn modelId="{648F9690-2B1F-416A-B296-9BAB06AF17D4}" type="presOf" srcId="{04D163A7-586D-4C83-B849-8521453BEE9D}" destId="{2A011573-F268-47EA-BE3E-8F6B5FB61B03}" srcOrd="0" destOrd="0" presId="urn:microsoft.com/office/officeart/2005/8/layout/default#1"/>
    <dgm:cxn modelId="{5DA5944B-B772-499A-B09A-3B4CE00C0798}" srcId="{6F44A899-D210-4B9D-8285-E0F368C5D466}" destId="{195ECAFC-5D1A-4284-8DE1-174C1F050709}" srcOrd="0" destOrd="0" parTransId="{89549B60-D00D-4FC0-BC93-55B13F35AA6F}" sibTransId="{73F1CE96-A3B1-4F5D-8E9A-25267E3E9C58}"/>
    <dgm:cxn modelId="{EA284D53-9604-4B0F-B04A-85EE7F5BB5EA}" type="presOf" srcId="{2047273A-8A1C-4AA4-A483-6067944F406D}" destId="{2C7EED31-E6FE-472B-90A7-15C53A3F1459}" srcOrd="0" destOrd="0" presId="urn:microsoft.com/office/officeart/2005/8/layout/default#1"/>
    <dgm:cxn modelId="{09FAE1B4-4AE8-4E06-ADE5-CD4C9794D895}" type="presOf" srcId="{1D92C6CB-4E79-4649-9720-AF3245C1E7E1}" destId="{5B328DF6-7C6D-4D38-8D49-6112231BF498}" srcOrd="0" destOrd="0" presId="urn:microsoft.com/office/officeart/2005/8/layout/default#1"/>
    <dgm:cxn modelId="{1A7B819D-97BB-4BCF-AFC9-BE15B130ECC5}" type="presOf" srcId="{32E84954-A6E7-49C4-AC50-0718DB835ACC}" destId="{65EB0958-B599-4CEB-A816-5D0E3A953A68}" srcOrd="0" destOrd="0" presId="urn:microsoft.com/office/officeart/2005/8/layout/default#1"/>
    <dgm:cxn modelId="{4B937C9C-E01E-428B-81E7-D057D9C8F64F}" type="presOf" srcId="{5754F30D-1858-41C6-8967-DB2D50BB2675}" destId="{77BE5B15-4500-4589-9B83-6AAE8E05BFF7}" srcOrd="0" destOrd="0" presId="urn:microsoft.com/office/officeart/2005/8/layout/default#1"/>
    <dgm:cxn modelId="{BA10D0E5-FBEE-4FD8-B583-6CA8967CA488}" srcId="{6F44A899-D210-4B9D-8285-E0F368C5D466}" destId="{020597BB-F9A4-4048-BA99-872EEFCD4027}" srcOrd="11" destOrd="0" parTransId="{613DD233-B354-4466-867A-1969E347CA0E}" sibTransId="{3CE5F680-64CB-46A8-8DCC-D12404D0ACF9}"/>
    <dgm:cxn modelId="{94E77DB0-0BC5-4D54-A2EF-2C291CE50D42}" srcId="{6F44A899-D210-4B9D-8285-E0F368C5D466}" destId="{E26326BB-A105-4EB7-B08A-49E32A0D2FC8}" srcOrd="6" destOrd="0" parTransId="{EB05DCA5-26D7-4067-B115-07AF96EE549E}" sibTransId="{BFBA91D1-49D3-4F76-99B5-461CCF3F2C77}"/>
    <dgm:cxn modelId="{2971BEB6-631E-4826-BEE7-8AF7F52BE877}" srcId="{6F44A899-D210-4B9D-8285-E0F368C5D466}" destId="{25A803C3-A82E-4CA4-A805-E16D5AD4994A}" srcOrd="10" destOrd="0" parTransId="{06CB980A-DC65-4818-B2CB-478165022CE0}" sibTransId="{300CFD5F-9BB8-4CBA-80FC-2357A6879F08}"/>
    <dgm:cxn modelId="{1D9731E6-C481-4FB4-BA8A-B934D78A5670}" type="presOf" srcId="{020597BB-F9A4-4048-BA99-872EEFCD4027}" destId="{1FE67BD3-70E8-45BB-9EC5-9C4B8345DD17}" srcOrd="0" destOrd="0" presId="urn:microsoft.com/office/officeart/2005/8/layout/default#1"/>
    <dgm:cxn modelId="{4E2F1AD0-7A19-4E0C-ABA5-F2A603713F37}" type="presParOf" srcId="{A2D0A6F9-0D13-4158-B4E2-551CB05F4E07}" destId="{FEFA6574-827E-4477-9D9E-B3F61676A2FB}" srcOrd="0" destOrd="0" presId="urn:microsoft.com/office/officeart/2005/8/layout/default#1"/>
    <dgm:cxn modelId="{63C8D8CA-7716-4843-8FD0-3C70A8BC2CFD}" type="presParOf" srcId="{A2D0A6F9-0D13-4158-B4E2-551CB05F4E07}" destId="{8640C7C4-6C5C-48C2-BC5C-9509DD38A328}" srcOrd="1" destOrd="0" presId="urn:microsoft.com/office/officeart/2005/8/layout/default#1"/>
    <dgm:cxn modelId="{88C0B03C-357F-41C6-A56F-6E7CDEC9B767}" type="presParOf" srcId="{A2D0A6F9-0D13-4158-B4E2-551CB05F4E07}" destId="{5B328DF6-7C6D-4D38-8D49-6112231BF498}" srcOrd="2" destOrd="0" presId="urn:microsoft.com/office/officeart/2005/8/layout/default#1"/>
    <dgm:cxn modelId="{5F948722-B0DD-4C20-A82B-8FF07D9AF422}" type="presParOf" srcId="{A2D0A6F9-0D13-4158-B4E2-551CB05F4E07}" destId="{08D129AB-6F9C-4981-8B82-023B4592AA17}" srcOrd="3" destOrd="0" presId="urn:microsoft.com/office/officeart/2005/8/layout/default#1"/>
    <dgm:cxn modelId="{EC5CB554-50FF-45A6-A405-217C2B844CBE}" type="presParOf" srcId="{A2D0A6F9-0D13-4158-B4E2-551CB05F4E07}" destId="{65EB0958-B599-4CEB-A816-5D0E3A953A68}" srcOrd="4" destOrd="0" presId="urn:microsoft.com/office/officeart/2005/8/layout/default#1"/>
    <dgm:cxn modelId="{4C36C867-3186-49A0-B432-6098563D6DBF}" type="presParOf" srcId="{A2D0A6F9-0D13-4158-B4E2-551CB05F4E07}" destId="{688F9FDD-B457-4CEF-9B8F-48E112028BF3}" srcOrd="5" destOrd="0" presId="urn:microsoft.com/office/officeart/2005/8/layout/default#1"/>
    <dgm:cxn modelId="{8970554A-3F84-4288-AF39-4FD9D8D37913}" type="presParOf" srcId="{A2D0A6F9-0D13-4158-B4E2-551CB05F4E07}" destId="{2C7EED31-E6FE-472B-90A7-15C53A3F1459}" srcOrd="6" destOrd="0" presId="urn:microsoft.com/office/officeart/2005/8/layout/default#1"/>
    <dgm:cxn modelId="{3B4E6102-9CEA-43CC-8653-F02C38C1F0CE}" type="presParOf" srcId="{A2D0A6F9-0D13-4158-B4E2-551CB05F4E07}" destId="{E4113A42-73D4-44C8-88E6-F7EB0B8EA2E8}" srcOrd="7" destOrd="0" presId="urn:microsoft.com/office/officeart/2005/8/layout/default#1"/>
    <dgm:cxn modelId="{69E90BE3-281B-4088-B7A6-CC875ED37809}" type="presParOf" srcId="{A2D0A6F9-0D13-4158-B4E2-551CB05F4E07}" destId="{77BE5B15-4500-4589-9B83-6AAE8E05BFF7}" srcOrd="8" destOrd="0" presId="urn:microsoft.com/office/officeart/2005/8/layout/default#1"/>
    <dgm:cxn modelId="{5DFD4D6F-FA03-42FA-9F03-D6EB1041589C}" type="presParOf" srcId="{A2D0A6F9-0D13-4158-B4E2-551CB05F4E07}" destId="{2AA15806-F1DA-47AB-9B24-768CE22D754A}" srcOrd="9" destOrd="0" presId="urn:microsoft.com/office/officeart/2005/8/layout/default#1"/>
    <dgm:cxn modelId="{E2D43F4E-4DA1-49C3-AB78-390B2094EC31}" type="presParOf" srcId="{A2D0A6F9-0D13-4158-B4E2-551CB05F4E07}" destId="{3CFC9754-C5DC-487F-AFF3-B674199C1BED}" srcOrd="10" destOrd="0" presId="urn:microsoft.com/office/officeart/2005/8/layout/default#1"/>
    <dgm:cxn modelId="{6B4F0DA9-A3F4-46F6-9465-45CD03F43BE4}" type="presParOf" srcId="{A2D0A6F9-0D13-4158-B4E2-551CB05F4E07}" destId="{0ED62928-EFF6-4B07-B822-1A31C1029CAF}" srcOrd="11" destOrd="0" presId="urn:microsoft.com/office/officeart/2005/8/layout/default#1"/>
    <dgm:cxn modelId="{AB6BD279-9CC6-4313-A8E7-C6F8565FD0D9}" type="presParOf" srcId="{A2D0A6F9-0D13-4158-B4E2-551CB05F4E07}" destId="{BB1A9FDE-C47B-4AF2-9772-5DF67AA4900F}" srcOrd="12" destOrd="0" presId="urn:microsoft.com/office/officeart/2005/8/layout/default#1"/>
    <dgm:cxn modelId="{61D53BB4-0166-486A-B37F-8DF95471EB60}" type="presParOf" srcId="{A2D0A6F9-0D13-4158-B4E2-551CB05F4E07}" destId="{AF9173E2-52A3-4100-B326-E4F492209C70}" srcOrd="13" destOrd="0" presId="urn:microsoft.com/office/officeart/2005/8/layout/default#1"/>
    <dgm:cxn modelId="{0D3EDB11-25AB-4888-991C-9162DEF9711A}" type="presParOf" srcId="{A2D0A6F9-0D13-4158-B4E2-551CB05F4E07}" destId="{2A011573-F268-47EA-BE3E-8F6B5FB61B03}" srcOrd="14" destOrd="0" presId="urn:microsoft.com/office/officeart/2005/8/layout/default#1"/>
    <dgm:cxn modelId="{88B59A8A-6A55-45A3-A5C9-98D1F98CEEC7}" type="presParOf" srcId="{A2D0A6F9-0D13-4158-B4E2-551CB05F4E07}" destId="{BC7DA3DE-2832-4524-B239-175C1CF64E44}" srcOrd="15" destOrd="0" presId="urn:microsoft.com/office/officeart/2005/8/layout/default#1"/>
    <dgm:cxn modelId="{D1BE0B3D-384D-4BCB-A83C-B0392A3323FF}" type="presParOf" srcId="{A2D0A6F9-0D13-4158-B4E2-551CB05F4E07}" destId="{2F336B14-6AED-43F4-95F7-FC39CC56F7E9}" srcOrd="16" destOrd="0" presId="urn:microsoft.com/office/officeart/2005/8/layout/default#1"/>
    <dgm:cxn modelId="{B7B46B40-DA1B-4AFD-95D8-AF7E71701DB7}" type="presParOf" srcId="{A2D0A6F9-0D13-4158-B4E2-551CB05F4E07}" destId="{A7A38939-295B-44F9-89C9-A06582427146}" srcOrd="17" destOrd="0" presId="urn:microsoft.com/office/officeart/2005/8/layout/default#1"/>
    <dgm:cxn modelId="{0A1F0599-6933-4BC4-82D2-0BF8E193878B}" type="presParOf" srcId="{A2D0A6F9-0D13-4158-B4E2-551CB05F4E07}" destId="{A867CE9D-A9D2-45A3-8530-D737A919E4B6}" srcOrd="18" destOrd="0" presId="urn:microsoft.com/office/officeart/2005/8/layout/default#1"/>
    <dgm:cxn modelId="{B82DEFBB-72FA-49CA-8063-889871FE69D7}" type="presParOf" srcId="{A2D0A6F9-0D13-4158-B4E2-551CB05F4E07}" destId="{358B9D1B-2E0F-4146-8B59-558D1E6E0858}" srcOrd="19" destOrd="0" presId="urn:microsoft.com/office/officeart/2005/8/layout/default#1"/>
    <dgm:cxn modelId="{F82F13C6-AEBB-43A7-9FC6-A9ED900D26C5}" type="presParOf" srcId="{A2D0A6F9-0D13-4158-B4E2-551CB05F4E07}" destId="{18EA173D-3594-4C8D-8D4A-4C97028A3710}" srcOrd="20" destOrd="0" presId="urn:microsoft.com/office/officeart/2005/8/layout/default#1"/>
    <dgm:cxn modelId="{039A04A9-A33F-423F-8B5D-E65120E2618B}" type="presParOf" srcId="{A2D0A6F9-0D13-4158-B4E2-551CB05F4E07}" destId="{F6CA5997-BD18-4070-BD03-44FEC8C99213}" srcOrd="21" destOrd="0" presId="urn:microsoft.com/office/officeart/2005/8/layout/default#1"/>
    <dgm:cxn modelId="{1D4099BC-D814-4BB0-AFB9-CF6F75891452}" type="presParOf" srcId="{A2D0A6F9-0D13-4158-B4E2-551CB05F4E07}" destId="{1FE67BD3-70E8-45BB-9EC5-9C4B8345DD17}" srcOrd="22" destOrd="0" presId="urn:microsoft.com/office/officeart/2005/8/layout/default#1"/>
    <dgm:cxn modelId="{7E8B0D12-BA19-4652-9EBE-25BA78538DF9}" type="presParOf" srcId="{A2D0A6F9-0D13-4158-B4E2-551CB05F4E07}" destId="{C2375727-9B78-4C40-AAFD-82FDCBA0F3C3}" srcOrd="23" destOrd="0" presId="urn:microsoft.com/office/officeart/2005/8/layout/default#1"/>
    <dgm:cxn modelId="{F6701B1F-F72F-4C24-8394-30B066920EFA}" type="presParOf" srcId="{A2D0A6F9-0D13-4158-B4E2-551CB05F4E07}" destId="{76C2EE8A-D9CA-425D-9041-F870B96A5358}" srcOrd="24" destOrd="0" presId="urn:microsoft.com/office/officeart/2005/8/layout/default#1"/>
    <dgm:cxn modelId="{96C0A876-55FF-441C-ABE1-BB1595B9B70B}" type="presParOf" srcId="{A2D0A6F9-0D13-4158-B4E2-551CB05F4E07}" destId="{3899CB13-C581-41E6-B394-6329FC8863B6}" srcOrd="25" destOrd="0" presId="urn:microsoft.com/office/officeart/2005/8/layout/default#1"/>
    <dgm:cxn modelId="{7266A802-C6B6-4E5F-9541-D454DEF3E8A2}" type="presParOf" srcId="{A2D0A6F9-0D13-4158-B4E2-551CB05F4E07}" destId="{D072184A-D1A8-46DB-805D-1E2C3C89D831}" srcOrd="2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33935D-5177-4088-B9B4-16566A10682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9603DAA9-BB2F-4EB1-B9DD-EA7B36198D48}">
      <dgm:prSet phldrT="[Текст]" custT="1"/>
      <dgm:spPr/>
      <dgm:t>
        <a:bodyPr/>
        <a:lstStyle/>
        <a:p>
          <a:r>
            <a:rPr lang="hy-AM" sz="2000" dirty="0" smtClean="0"/>
            <a:t>Եվրասիական տնտեսական բարձրագույն խորհուրդը</a:t>
          </a:r>
          <a:r>
            <a:rPr lang="en-US" sz="2000" dirty="0" smtClean="0"/>
            <a:t> </a:t>
          </a:r>
          <a:r>
            <a:rPr lang="ru-RU" sz="2000" dirty="0" smtClean="0"/>
            <a:t>(Высший </a:t>
          </a:r>
          <a:r>
            <a:rPr lang="ru-RU" sz="2000" dirty="0" smtClean="0"/>
            <a:t>совет)</a:t>
          </a:r>
          <a:endParaRPr lang="ru-RU" sz="2000" dirty="0"/>
        </a:p>
      </dgm:t>
    </dgm:pt>
    <dgm:pt modelId="{6F51F529-BB3D-414E-9F1D-A5D1F6C3B99B}" type="parTrans" cxnId="{42A50ED8-C978-473D-93E7-BD00535E7C87}">
      <dgm:prSet/>
      <dgm:spPr/>
      <dgm:t>
        <a:bodyPr/>
        <a:lstStyle/>
        <a:p>
          <a:endParaRPr lang="ru-RU" sz="3200"/>
        </a:p>
      </dgm:t>
    </dgm:pt>
    <dgm:pt modelId="{A17C2A6F-D3CF-4808-BE45-9FEF9B2FA968}" type="sibTrans" cxnId="{42A50ED8-C978-473D-93E7-BD00535E7C87}">
      <dgm:prSet/>
      <dgm:spPr/>
      <dgm:t>
        <a:bodyPr/>
        <a:lstStyle/>
        <a:p>
          <a:endParaRPr lang="ru-RU" sz="3200"/>
        </a:p>
      </dgm:t>
    </dgm:pt>
    <dgm:pt modelId="{855C033F-F712-4BF6-8D7C-808DE28CB0D1}">
      <dgm:prSet custT="1"/>
      <dgm:spPr/>
      <dgm:t>
        <a:bodyPr/>
        <a:lstStyle/>
        <a:p>
          <a:r>
            <a:rPr lang="hy-AM" sz="2000" dirty="0" smtClean="0"/>
            <a:t>Եվրասիական միջկառավարական խորհուրդը</a:t>
          </a:r>
          <a:r>
            <a:rPr lang="en-US" sz="2000" dirty="0" smtClean="0"/>
            <a:t> </a:t>
          </a:r>
          <a:r>
            <a:rPr lang="ru-RU" sz="2000" dirty="0" smtClean="0"/>
            <a:t>(Межправительственный </a:t>
          </a:r>
          <a:r>
            <a:rPr lang="ru-RU" sz="2000" dirty="0" smtClean="0"/>
            <a:t>совет)</a:t>
          </a:r>
          <a:endParaRPr lang="ru-RU" sz="2000" dirty="0"/>
        </a:p>
      </dgm:t>
    </dgm:pt>
    <dgm:pt modelId="{9B91B5D9-0942-4F94-A12D-F258183018B0}" type="parTrans" cxnId="{2B06E9BC-BCA8-4A99-B3D5-6048648D93BB}">
      <dgm:prSet/>
      <dgm:spPr/>
      <dgm:t>
        <a:bodyPr/>
        <a:lstStyle/>
        <a:p>
          <a:endParaRPr lang="ru-RU" sz="3200"/>
        </a:p>
      </dgm:t>
    </dgm:pt>
    <dgm:pt modelId="{47722756-9A05-4DAF-AF2B-884D7AB5C791}" type="sibTrans" cxnId="{2B06E9BC-BCA8-4A99-B3D5-6048648D93BB}">
      <dgm:prSet/>
      <dgm:spPr/>
      <dgm:t>
        <a:bodyPr/>
        <a:lstStyle/>
        <a:p>
          <a:endParaRPr lang="ru-RU" sz="3200"/>
        </a:p>
      </dgm:t>
    </dgm:pt>
    <dgm:pt modelId="{3B4D2DB1-3EAE-4005-95DC-85C1061A2504}">
      <dgm:prSet custT="1"/>
      <dgm:spPr/>
      <dgm:t>
        <a:bodyPr/>
        <a:lstStyle/>
        <a:p>
          <a:r>
            <a:rPr lang="en-US" sz="2000" dirty="0" err="1" smtClean="0"/>
            <a:t>Եվրասիական</a:t>
          </a:r>
          <a:r>
            <a:rPr lang="en-US" sz="2000" dirty="0" smtClean="0"/>
            <a:t> </a:t>
          </a:r>
          <a:r>
            <a:rPr lang="en-US" sz="2000" dirty="0" err="1" smtClean="0"/>
            <a:t>տնտեսական</a:t>
          </a:r>
          <a:r>
            <a:rPr lang="en-US" sz="2000" dirty="0" smtClean="0"/>
            <a:t> </a:t>
          </a:r>
          <a:r>
            <a:rPr lang="en-US" sz="2000" dirty="0" err="1" smtClean="0"/>
            <a:t>հանձնաժողով</a:t>
          </a:r>
          <a:r>
            <a:rPr lang="en-US" sz="2000" dirty="0" smtClean="0"/>
            <a:t> </a:t>
          </a:r>
          <a:r>
            <a:rPr lang="ru-RU" sz="2000" dirty="0" smtClean="0"/>
            <a:t>(</a:t>
          </a:r>
          <a:r>
            <a:rPr lang="ru-RU" sz="2000" dirty="0" smtClean="0"/>
            <a:t>Комиссия, ЕЭК)</a:t>
          </a:r>
          <a:endParaRPr lang="ru-RU" sz="2000" dirty="0"/>
        </a:p>
      </dgm:t>
    </dgm:pt>
    <dgm:pt modelId="{8D1139F8-3FB0-477E-8DFF-81DA6B5ECAAA}" type="parTrans" cxnId="{36F35404-30B8-4E18-A05B-4FBAE8091D6F}">
      <dgm:prSet/>
      <dgm:spPr/>
      <dgm:t>
        <a:bodyPr/>
        <a:lstStyle/>
        <a:p>
          <a:endParaRPr lang="ru-RU" sz="3200"/>
        </a:p>
      </dgm:t>
    </dgm:pt>
    <dgm:pt modelId="{B2257905-F5F2-4A97-8457-E358A370B1C8}" type="sibTrans" cxnId="{36F35404-30B8-4E18-A05B-4FBAE8091D6F}">
      <dgm:prSet/>
      <dgm:spPr/>
      <dgm:t>
        <a:bodyPr/>
        <a:lstStyle/>
        <a:p>
          <a:endParaRPr lang="ru-RU" sz="3200"/>
        </a:p>
      </dgm:t>
    </dgm:pt>
    <dgm:pt modelId="{40983150-C7AC-47C8-BDBC-244EDC3B94F6}">
      <dgm:prSet custT="1"/>
      <dgm:spPr/>
      <dgm:t>
        <a:bodyPr/>
        <a:lstStyle/>
        <a:p>
          <a:r>
            <a:rPr lang="en-US" sz="2000" dirty="0" err="1" smtClean="0"/>
            <a:t>Եվրասիական</a:t>
          </a:r>
          <a:r>
            <a:rPr lang="en-US" sz="2000" dirty="0" smtClean="0"/>
            <a:t> </a:t>
          </a:r>
          <a:r>
            <a:rPr lang="en-US" sz="2000" dirty="0" err="1" smtClean="0"/>
            <a:t>տնտեսական</a:t>
          </a:r>
          <a:r>
            <a:rPr lang="en-US" sz="2000" dirty="0" smtClean="0"/>
            <a:t> </a:t>
          </a:r>
          <a:r>
            <a:rPr lang="en-US" sz="2000" dirty="0" err="1" smtClean="0"/>
            <a:t>միության</a:t>
          </a:r>
          <a:r>
            <a:rPr lang="en-US" sz="2000" dirty="0" smtClean="0"/>
            <a:t> </a:t>
          </a:r>
          <a:r>
            <a:rPr lang="en-US" sz="2000" dirty="0" err="1" smtClean="0"/>
            <a:t>դատարան</a:t>
          </a:r>
          <a:r>
            <a:rPr lang="en-US" sz="2000" smtClean="0"/>
            <a:t> </a:t>
          </a:r>
          <a:r>
            <a:rPr lang="ru-RU" sz="2000" smtClean="0"/>
            <a:t>(Суд </a:t>
          </a:r>
          <a:r>
            <a:rPr lang="ru-RU" sz="2000" dirty="0" smtClean="0"/>
            <a:t>Союза)</a:t>
          </a:r>
          <a:endParaRPr lang="ru-RU" sz="2000" dirty="0"/>
        </a:p>
      </dgm:t>
    </dgm:pt>
    <dgm:pt modelId="{1AAC1193-F1D8-4655-8AEF-B58060BBB719}" type="parTrans" cxnId="{A15D0ED5-3CD7-4E49-AB69-6787C0841FC8}">
      <dgm:prSet/>
      <dgm:spPr/>
      <dgm:t>
        <a:bodyPr/>
        <a:lstStyle/>
        <a:p>
          <a:endParaRPr lang="ru-RU" sz="3200"/>
        </a:p>
      </dgm:t>
    </dgm:pt>
    <dgm:pt modelId="{AB072E8A-2B2C-457F-B8EF-CE3EB019AE55}" type="sibTrans" cxnId="{A15D0ED5-3CD7-4E49-AB69-6787C0841FC8}">
      <dgm:prSet/>
      <dgm:spPr/>
      <dgm:t>
        <a:bodyPr/>
        <a:lstStyle/>
        <a:p>
          <a:endParaRPr lang="ru-RU" sz="3200"/>
        </a:p>
      </dgm:t>
    </dgm:pt>
    <dgm:pt modelId="{930D7DF5-CD23-4EF7-B9A1-042DAC3E6C5C}" type="pres">
      <dgm:prSet presAssocID="{C633935D-5177-4088-B9B4-16566A10682E}" presName="linear" presStyleCnt="0">
        <dgm:presLayoutVars>
          <dgm:dir/>
          <dgm:animLvl val="lvl"/>
          <dgm:resizeHandles val="exact"/>
        </dgm:presLayoutVars>
      </dgm:prSet>
      <dgm:spPr/>
      <dgm:t>
        <a:bodyPr/>
        <a:lstStyle/>
        <a:p>
          <a:endParaRPr lang="ru-RU"/>
        </a:p>
      </dgm:t>
    </dgm:pt>
    <dgm:pt modelId="{988F26ED-31A8-4A80-8C7D-A3BC021B9B70}" type="pres">
      <dgm:prSet presAssocID="{9603DAA9-BB2F-4EB1-B9DD-EA7B36198D48}" presName="parentLin" presStyleCnt="0"/>
      <dgm:spPr/>
    </dgm:pt>
    <dgm:pt modelId="{B3B58FB0-A5AE-4764-880C-6D086798541C}" type="pres">
      <dgm:prSet presAssocID="{9603DAA9-BB2F-4EB1-B9DD-EA7B36198D48}" presName="parentLeftMargin" presStyleLbl="node1" presStyleIdx="0" presStyleCnt="4"/>
      <dgm:spPr/>
      <dgm:t>
        <a:bodyPr/>
        <a:lstStyle/>
        <a:p>
          <a:endParaRPr lang="ru-RU"/>
        </a:p>
      </dgm:t>
    </dgm:pt>
    <dgm:pt modelId="{E21EEC9B-3CDD-4098-A2DC-A8CE5CCCDC50}" type="pres">
      <dgm:prSet presAssocID="{9603DAA9-BB2F-4EB1-B9DD-EA7B36198D48}" presName="parentText" presStyleLbl="node1" presStyleIdx="0" presStyleCnt="4" custLinFactNeighborX="19493" custLinFactNeighborY="2174">
        <dgm:presLayoutVars>
          <dgm:chMax val="0"/>
          <dgm:bulletEnabled val="1"/>
        </dgm:presLayoutVars>
      </dgm:prSet>
      <dgm:spPr/>
      <dgm:t>
        <a:bodyPr/>
        <a:lstStyle/>
        <a:p>
          <a:endParaRPr lang="ru-RU"/>
        </a:p>
      </dgm:t>
    </dgm:pt>
    <dgm:pt modelId="{89E4B508-4168-4143-8BD8-584E20096A56}" type="pres">
      <dgm:prSet presAssocID="{9603DAA9-BB2F-4EB1-B9DD-EA7B36198D48}" presName="negativeSpace" presStyleCnt="0"/>
      <dgm:spPr/>
    </dgm:pt>
    <dgm:pt modelId="{5E346CB5-1E16-476A-978A-AAAD728B0D29}" type="pres">
      <dgm:prSet presAssocID="{9603DAA9-BB2F-4EB1-B9DD-EA7B36198D48}" presName="childText" presStyleLbl="conFgAcc1" presStyleIdx="0" presStyleCnt="4">
        <dgm:presLayoutVars>
          <dgm:bulletEnabled val="1"/>
        </dgm:presLayoutVars>
      </dgm:prSet>
      <dgm:spPr/>
    </dgm:pt>
    <dgm:pt modelId="{5704C2FC-F465-4C4C-96F6-CF79EE67BDC7}" type="pres">
      <dgm:prSet presAssocID="{A17C2A6F-D3CF-4808-BE45-9FEF9B2FA968}" presName="spaceBetweenRectangles" presStyleCnt="0"/>
      <dgm:spPr/>
    </dgm:pt>
    <dgm:pt modelId="{C8A63103-567D-4DF6-AFC6-84EF0B149DA7}" type="pres">
      <dgm:prSet presAssocID="{855C033F-F712-4BF6-8D7C-808DE28CB0D1}" presName="parentLin" presStyleCnt="0"/>
      <dgm:spPr/>
    </dgm:pt>
    <dgm:pt modelId="{C54B1F85-8112-49AD-B590-40FE8BFCECD1}" type="pres">
      <dgm:prSet presAssocID="{855C033F-F712-4BF6-8D7C-808DE28CB0D1}" presName="parentLeftMargin" presStyleLbl="node1" presStyleIdx="0" presStyleCnt="4"/>
      <dgm:spPr/>
      <dgm:t>
        <a:bodyPr/>
        <a:lstStyle/>
        <a:p>
          <a:endParaRPr lang="ru-RU"/>
        </a:p>
      </dgm:t>
    </dgm:pt>
    <dgm:pt modelId="{83280830-D5BA-4AA1-B670-8540234318A8}" type="pres">
      <dgm:prSet presAssocID="{855C033F-F712-4BF6-8D7C-808DE28CB0D1}" presName="parentText" presStyleLbl="node1" presStyleIdx="1" presStyleCnt="4" custScaleX="123253">
        <dgm:presLayoutVars>
          <dgm:chMax val="0"/>
          <dgm:bulletEnabled val="1"/>
        </dgm:presLayoutVars>
      </dgm:prSet>
      <dgm:spPr/>
      <dgm:t>
        <a:bodyPr/>
        <a:lstStyle/>
        <a:p>
          <a:endParaRPr lang="ru-RU"/>
        </a:p>
      </dgm:t>
    </dgm:pt>
    <dgm:pt modelId="{27F3EB81-DE58-4963-808A-1E458319DB25}" type="pres">
      <dgm:prSet presAssocID="{855C033F-F712-4BF6-8D7C-808DE28CB0D1}" presName="negativeSpace" presStyleCnt="0"/>
      <dgm:spPr/>
    </dgm:pt>
    <dgm:pt modelId="{A37F791C-8626-4D90-9938-002D326AC89A}" type="pres">
      <dgm:prSet presAssocID="{855C033F-F712-4BF6-8D7C-808DE28CB0D1}" presName="childText" presStyleLbl="conFgAcc1" presStyleIdx="1" presStyleCnt="4">
        <dgm:presLayoutVars>
          <dgm:bulletEnabled val="1"/>
        </dgm:presLayoutVars>
      </dgm:prSet>
      <dgm:spPr/>
    </dgm:pt>
    <dgm:pt modelId="{5E22FEDC-3411-4C19-8B52-77335F9071D0}" type="pres">
      <dgm:prSet presAssocID="{47722756-9A05-4DAF-AF2B-884D7AB5C791}" presName="spaceBetweenRectangles" presStyleCnt="0"/>
      <dgm:spPr/>
    </dgm:pt>
    <dgm:pt modelId="{CA1915AC-C261-4CAC-9570-908BE067D070}" type="pres">
      <dgm:prSet presAssocID="{3B4D2DB1-3EAE-4005-95DC-85C1061A2504}" presName="parentLin" presStyleCnt="0"/>
      <dgm:spPr/>
    </dgm:pt>
    <dgm:pt modelId="{E6FC2DD0-C144-44E3-9C7B-3303570784FD}" type="pres">
      <dgm:prSet presAssocID="{3B4D2DB1-3EAE-4005-95DC-85C1061A2504}" presName="parentLeftMargin" presStyleLbl="node1" presStyleIdx="1" presStyleCnt="4"/>
      <dgm:spPr/>
      <dgm:t>
        <a:bodyPr/>
        <a:lstStyle/>
        <a:p>
          <a:endParaRPr lang="ru-RU"/>
        </a:p>
      </dgm:t>
    </dgm:pt>
    <dgm:pt modelId="{ED2215E0-8160-4173-A8A2-22A525CF53AF}" type="pres">
      <dgm:prSet presAssocID="{3B4D2DB1-3EAE-4005-95DC-85C1061A2504}" presName="parentText" presStyleLbl="node1" presStyleIdx="2" presStyleCnt="4" custLinFactNeighborY="2273">
        <dgm:presLayoutVars>
          <dgm:chMax val="0"/>
          <dgm:bulletEnabled val="1"/>
        </dgm:presLayoutVars>
      </dgm:prSet>
      <dgm:spPr/>
      <dgm:t>
        <a:bodyPr/>
        <a:lstStyle/>
        <a:p>
          <a:endParaRPr lang="ru-RU"/>
        </a:p>
      </dgm:t>
    </dgm:pt>
    <dgm:pt modelId="{8FA64CD2-855D-4560-A0E1-259135945CD3}" type="pres">
      <dgm:prSet presAssocID="{3B4D2DB1-3EAE-4005-95DC-85C1061A2504}" presName="negativeSpace" presStyleCnt="0"/>
      <dgm:spPr/>
    </dgm:pt>
    <dgm:pt modelId="{B55F1F18-D8E1-4088-89F8-1E18015DC4BC}" type="pres">
      <dgm:prSet presAssocID="{3B4D2DB1-3EAE-4005-95DC-85C1061A2504}" presName="childText" presStyleLbl="conFgAcc1" presStyleIdx="2" presStyleCnt="4">
        <dgm:presLayoutVars>
          <dgm:bulletEnabled val="1"/>
        </dgm:presLayoutVars>
      </dgm:prSet>
      <dgm:spPr/>
    </dgm:pt>
    <dgm:pt modelId="{337BDC40-D702-497B-B6D4-6474E8B4F9C6}" type="pres">
      <dgm:prSet presAssocID="{B2257905-F5F2-4A97-8457-E358A370B1C8}" presName="spaceBetweenRectangles" presStyleCnt="0"/>
      <dgm:spPr/>
    </dgm:pt>
    <dgm:pt modelId="{F098D3C5-5DF3-43E6-917C-7CE6EEA159DE}" type="pres">
      <dgm:prSet presAssocID="{40983150-C7AC-47C8-BDBC-244EDC3B94F6}" presName="parentLin" presStyleCnt="0"/>
      <dgm:spPr/>
    </dgm:pt>
    <dgm:pt modelId="{576E2385-9FF7-47A0-8A96-B6EDB870D455}" type="pres">
      <dgm:prSet presAssocID="{40983150-C7AC-47C8-BDBC-244EDC3B94F6}" presName="parentLeftMargin" presStyleLbl="node1" presStyleIdx="2" presStyleCnt="4"/>
      <dgm:spPr/>
      <dgm:t>
        <a:bodyPr/>
        <a:lstStyle/>
        <a:p>
          <a:endParaRPr lang="ru-RU"/>
        </a:p>
      </dgm:t>
    </dgm:pt>
    <dgm:pt modelId="{96CBCC9D-8C42-469B-904B-A5AC6C460E98}" type="pres">
      <dgm:prSet presAssocID="{40983150-C7AC-47C8-BDBC-244EDC3B94F6}" presName="parentText" presStyleLbl="node1" presStyleIdx="3" presStyleCnt="4">
        <dgm:presLayoutVars>
          <dgm:chMax val="0"/>
          <dgm:bulletEnabled val="1"/>
        </dgm:presLayoutVars>
      </dgm:prSet>
      <dgm:spPr/>
      <dgm:t>
        <a:bodyPr/>
        <a:lstStyle/>
        <a:p>
          <a:endParaRPr lang="ru-RU"/>
        </a:p>
      </dgm:t>
    </dgm:pt>
    <dgm:pt modelId="{4D2E68AF-B9EE-4557-9187-1B29D777F9BC}" type="pres">
      <dgm:prSet presAssocID="{40983150-C7AC-47C8-BDBC-244EDC3B94F6}" presName="negativeSpace" presStyleCnt="0"/>
      <dgm:spPr/>
    </dgm:pt>
    <dgm:pt modelId="{06062F29-C443-423E-AA54-9EE3FC521E62}" type="pres">
      <dgm:prSet presAssocID="{40983150-C7AC-47C8-BDBC-244EDC3B94F6}" presName="childText" presStyleLbl="conFgAcc1" presStyleIdx="3" presStyleCnt="4">
        <dgm:presLayoutVars>
          <dgm:bulletEnabled val="1"/>
        </dgm:presLayoutVars>
      </dgm:prSet>
      <dgm:spPr/>
    </dgm:pt>
  </dgm:ptLst>
  <dgm:cxnLst>
    <dgm:cxn modelId="{42A50ED8-C978-473D-93E7-BD00535E7C87}" srcId="{C633935D-5177-4088-B9B4-16566A10682E}" destId="{9603DAA9-BB2F-4EB1-B9DD-EA7B36198D48}" srcOrd="0" destOrd="0" parTransId="{6F51F529-BB3D-414E-9F1D-A5D1F6C3B99B}" sibTransId="{A17C2A6F-D3CF-4808-BE45-9FEF9B2FA968}"/>
    <dgm:cxn modelId="{E3F506A3-37BB-4065-A76C-45298288B892}" type="presOf" srcId="{40983150-C7AC-47C8-BDBC-244EDC3B94F6}" destId="{576E2385-9FF7-47A0-8A96-B6EDB870D455}" srcOrd="0" destOrd="0" presId="urn:microsoft.com/office/officeart/2005/8/layout/list1"/>
    <dgm:cxn modelId="{2AE6A266-FC27-4BC4-A568-20EA3F73A500}" type="presOf" srcId="{3B4D2DB1-3EAE-4005-95DC-85C1061A2504}" destId="{ED2215E0-8160-4173-A8A2-22A525CF53AF}" srcOrd="1" destOrd="0" presId="urn:microsoft.com/office/officeart/2005/8/layout/list1"/>
    <dgm:cxn modelId="{A15D0ED5-3CD7-4E49-AB69-6787C0841FC8}" srcId="{C633935D-5177-4088-B9B4-16566A10682E}" destId="{40983150-C7AC-47C8-BDBC-244EDC3B94F6}" srcOrd="3" destOrd="0" parTransId="{1AAC1193-F1D8-4655-8AEF-B58060BBB719}" sibTransId="{AB072E8A-2B2C-457F-B8EF-CE3EB019AE55}"/>
    <dgm:cxn modelId="{1275C800-1097-4633-9C69-63BE0D6A43A9}" type="presOf" srcId="{9603DAA9-BB2F-4EB1-B9DD-EA7B36198D48}" destId="{E21EEC9B-3CDD-4098-A2DC-A8CE5CCCDC50}" srcOrd="1" destOrd="0" presId="urn:microsoft.com/office/officeart/2005/8/layout/list1"/>
    <dgm:cxn modelId="{6B3DF021-7EBC-4D5C-BBDA-C7D9DC6A7B38}" type="presOf" srcId="{855C033F-F712-4BF6-8D7C-808DE28CB0D1}" destId="{83280830-D5BA-4AA1-B670-8540234318A8}" srcOrd="1" destOrd="0" presId="urn:microsoft.com/office/officeart/2005/8/layout/list1"/>
    <dgm:cxn modelId="{36F35404-30B8-4E18-A05B-4FBAE8091D6F}" srcId="{C633935D-5177-4088-B9B4-16566A10682E}" destId="{3B4D2DB1-3EAE-4005-95DC-85C1061A2504}" srcOrd="2" destOrd="0" parTransId="{8D1139F8-3FB0-477E-8DFF-81DA6B5ECAAA}" sibTransId="{B2257905-F5F2-4A97-8457-E358A370B1C8}"/>
    <dgm:cxn modelId="{7A793769-AE1D-4084-8BE7-3F36C247018C}" type="presOf" srcId="{855C033F-F712-4BF6-8D7C-808DE28CB0D1}" destId="{C54B1F85-8112-49AD-B590-40FE8BFCECD1}" srcOrd="0" destOrd="0" presId="urn:microsoft.com/office/officeart/2005/8/layout/list1"/>
    <dgm:cxn modelId="{758D654E-8CD8-4176-9789-FC0EFC27C599}" type="presOf" srcId="{9603DAA9-BB2F-4EB1-B9DD-EA7B36198D48}" destId="{B3B58FB0-A5AE-4764-880C-6D086798541C}" srcOrd="0" destOrd="0" presId="urn:microsoft.com/office/officeart/2005/8/layout/list1"/>
    <dgm:cxn modelId="{73A68DBE-369A-4ACD-ABA2-BC43EAE7877F}" type="presOf" srcId="{40983150-C7AC-47C8-BDBC-244EDC3B94F6}" destId="{96CBCC9D-8C42-469B-904B-A5AC6C460E98}" srcOrd="1" destOrd="0" presId="urn:microsoft.com/office/officeart/2005/8/layout/list1"/>
    <dgm:cxn modelId="{2B06E9BC-BCA8-4A99-B3D5-6048648D93BB}" srcId="{C633935D-5177-4088-B9B4-16566A10682E}" destId="{855C033F-F712-4BF6-8D7C-808DE28CB0D1}" srcOrd="1" destOrd="0" parTransId="{9B91B5D9-0942-4F94-A12D-F258183018B0}" sibTransId="{47722756-9A05-4DAF-AF2B-884D7AB5C791}"/>
    <dgm:cxn modelId="{216D3DF2-23D8-4773-9E81-9B4255483930}" type="presOf" srcId="{3B4D2DB1-3EAE-4005-95DC-85C1061A2504}" destId="{E6FC2DD0-C144-44E3-9C7B-3303570784FD}" srcOrd="0" destOrd="0" presId="urn:microsoft.com/office/officeart/2005/8/layout/list1"/>
    <dgm:cxn modelId="{7A59F092-9564-4BED-A0B1-07F9B8E0FAA2}" type="presOf" srcId="{C633935D-5177-4088-B9B4-16566A10682E}" destId="{930D7DF5-CD23-4EF7-B9A1-042DAC3E6C5C}" srcOrd="0" destOrd="0" presId="urn:microsoft.com/office/officeart/2005/8/layout/list1"/>
    <dgm:cxn modelId="{F6ECEBBA-58CA-4CD7-9AB6-F5F053290AA1}" type="presParOf" srcId="{930D7DF5-CD23-4EF7-B9A1-042DAC3E6C5C}" destId="{988F26ED-31A8-4A80-8C7D-A3BC021B9B70}" srcOrd="0" destOrd="0" presId="urn:microsoft.com/office/officeart/2005/8/layout/list1"/>
    <dgm:cxn modelId="{94A23CD0-5D2A-4480-AC3D-32A502870AA0}" type="presParOf" srcId="{988F26ED-31A8-4A80-8C7D-A3BC021B9B70}" destId="{B3B58FB0-A5AE-4764-880C-6D086798541C}" srcOrd="0" destOrd="0" presId="urn:microsoft.com/office/officeart/2005/8/layout/list1"/>
    <dgm:cxn modelId="{C286DC81-AC21-417A-A4A7-E233C34DCD28}" type="presParOf" srcId="{988F26ED-31A8-4A80-8C7D-A3BC021B9B70}" destId="{E21EEC9B-3CDD-4098-A2DC-A8CE5CCCDC50}" srcOrd="1" destOrd="0" presId="urn:microsoft.com/office/officeart/2005/8/layout/list1"/>
    <dgm:cxn modelId="{C03A6942-10FC-4796-95F1-5BA0EA7648CD}" type="presParOf" srcId="{930D7DF5-CD23-4EF7-B9A1-042DAC3E6C5C}" destId="{89E4B508-4168-4143-8BD8-584E20096A56}" srcOrd="1" destOrd="0" presId="urn:microsoft.com/office/officeart/2005/8/layout/list1"/>
    <dgm:cxn modelId="{CC294EC4-BD8E-4EF0-A80E-BA2E219E9460}" type="presParOf" srcId="{930D7DF5-CD23-4EF7-B9A1-042DAC3E6C5C}" destId="{5E346CB5-1E16-476A-978A-AAAD728B0D29}" srcOrd="2" destOrd="0" presId="urn:microsoft.com/office/officeart/2005/8/layout/list1"/>
    <dgm:cxn modelId="{1177AE97-FE50-4F74-8F49-B2B06D4CFA8A}" type="presParOf" srcId="{930D7DF5-CD23-4EF7-B9A1-042DAC3E6C5C}" destId="{5704C2FC-F465-4C4C-96F6-CF79EE67BDC7}" srcOrd="3" destOrd="0" presId="urn:microsoft.com/office/officeart/2005/8/layout/list1"/>
    <dgm:cxn modelId="{908F6078-EA81-4481-B4EB-8011D8D27FE1}" type="presParOf" srcId="{930D7DF5-CD23-4EF7-B9A1-042DAC3E6C5C}" destId="{C8A63103-567D-4DF6-AFC6-84EF0B149DA7}" srcOrd="4" destOrd="0" presId="urn:microsoft.com/office/officeart/2005/8/layout/list1"/>
    <dgm:cxn modelId="{24333D93-1E59-4EE8-9325-FB7388F2866E}" type="presParOf" srcId="{C8A63103-567D-4DF6-AFC6-84EF0B149DA7}" destId="{C54B1F85-8112-49AD-B590-40FE8BFCECD1}" srcOrd="0" destOrd="0" presId="urn:microsoft.com/office/officeart/2005/8/layout/list1"/>
    <dgm:cxn modelId="{15134E50-6524-4FB7-9348-EFC98CEB3CC9}" type="presParOf" srcId="{C8A63103-567D-4DF6-AFC6-84EF0B149DA7}" destId="{83280830-D5BA-4AA1-B670-8540234318A8}" srcOrd="1" destOrd="0" presId="urn:microsoft.com/office/officeart/2005/8/layout/list1"/>
    <dgm:cxn modelId="{62D8DD18-256B-4360-A3E9-CBB6A6ECD5EA}" type="presParOf" srcId="{930D7DF5-CD23-4EF7-B9A1-042DAC3E6C5C}" destId="{27F3EB81-DE58-4963-808A-1E458319DB25}" srcOrd="5" destOrd="0" presId="urn:microsoft.com/office/officeart/2005/8/layout/list1"/>
    <dgm:cxn modelId="{2E4397F8-E754-4966-A67E-2BEE15608E8B}" type="presParOf" srcId="{930D7DF5-CD23-4EF7-B9A1-042DAC3E6C5C}" destId="{A37F791C-8626-4D90-9938-002D326AC89A}" srcOrd="6" destOrd="0" presId="urn:microsoft.com/office/officeart/2005/8/layout/list1"/>
    <dgm:cxn modelId="{576D4C23-6A53-487D-B12C-A88C76F9F72B}" type="presParOf" srcId="{930D7DF5-CD23-4EF7-B9A1-042DAC3E6C5C}" destId="{5E22FEDC-3411-4C19-8B52-77335F9071D0}" srcOrd="7" destOrd="0" presId="urn:microsoft.com/office/officeart/2005/8/layout/list1"/>
    <dgm:cxn modelId="{78A567E5-3A35-46C6-94E4-C7B71C86AB2C}" type="presParOf" srcId="{930D7DF5-CD23-4EF7-B9A1-042DAC3E6C5C}" destId="{CA1915AC-C261-4CAC-9570-908BE067D070}" srcOrd="8" destOrd="0" presId="urn:microsoft.com/office/officeart/2005/8/layout/list1"/>
    <dgm:cxn modelId="{B085DE8D-9EDC-44CC-91AA-678606E332F6}" type="presParOf" srcId="{CA1915AC-C261-4CAC-9570-908BE067D070}" destId="{E6FC2DD0-C144-44E3-9C7B-3303570784FD}" srcOrd="0" destOrd="0" presId="urn:microsoft.com/office/officeart/2005/8/layout/list1"/>
    <dgm:cxn modelId="{0E0555D0-1AE7-4705-A9F3-7B92A54579DB}" type="presParOf" srcId="{CA1915AC-C261-4CAC-9570-908BE067D070}" destId="{ED2215E0-8160-4173-A8A2-22A525CF53AF}" srcOrd="1" destOrd="0" presId="urn:microsoft.com/office/officeart/2005/8/layout/list1"/>
    <dgm:cxn modelId="{C2F91546-4C42-4F9C-9920-AD4ABC31B338}" type="presParOf" srcId="{930D7DF5-CD23-4EF7-B9A1-042DAC3E6C5C}" destId="{8FA64CD2-855D-4560-A0E1-259135945CD3}" srcOrd="9" destOrd="0" presId="urn:microsoft.com/office/officeart/2005/8/layout/list1"/>
    <dgm:cxn modelId="{6790AB57-829B-4E43-BAA6-59C776229673}" type="presParOf" srcId="{930D7DF5-CD23-4EF7-B9A1-042DAC3E6C5C}" destId="{B55F1F18-D8E1-4088-89F8-1E18015DC4BC}" srcOrd="10" destOrd="0" presId="urn:microsoft.com/office/officeart/2005/8/layout/list1"/>
    <dgm:cxn modelId="{789DBF0D-155E-4D94-BCE8-09AE745A9AEA}" type="presParOf" srcId="{930D7DF5-CD23-4EF7-B9A1-042DAC3E6C5C}" destId="{337BDC40-D702-497B-B6D4-6474E8B4F9C6}" srcOrd="11" destOrd="0" presId="urn:microsoft.com/office/officeart/2005/8/layout/list1"/>
    <dgm:cxn modelId="{BB393253-10D3-49F4-9D1C-7AA1E9E8ABCF}" type="presParOf" srcId="{930D7DF5-CD23-4EF7-B9A1-042DAC3E6C5C}" destId="{F098D3C5-5DF3-43E6-917C-7CE6EEA159DE}" srcOrd="12" destOrd="0" presId="urn:microsoft.com/office/officeart/2005/8/layout/list1"/>
    <dgm:cxn modelId="{56CD78D5-D1A0-418A-BF91-BE1EEB4A2346}" type="presParOf" srcId="{F098D3C5-5DF3-43E6-917C-7CE6EEA159DE}" destId="{576E2385-9FF7-47A0-8A96-B6EDB870D455}" srcOrd="0" destOrd="0" presId="urn:microsoft.com/office/officeart/2005/8/layout/list1"/>
    <dgm:cxn modelId="{07821D86-0695-45F5-A88D-F63F2B2F92FB}" type="presParOf" srcId="{F098D3C5-5DF3-43E6-917C-7CE6EEA159DE}" destId="{96CBCC9D-8C42-469B-904B-A5AC6C460E98}" srcOrd="1" destOrd="0" presId="urn:microsoft.com/office/officeart/2005/8/layout/list1"/>
    <dgm:cxn modelId="{5466FEB5-33DF-4E59-8191-282ACC898109}" type="presParOf" srcId="{930D7DF5-CD23-4EF7-B9A1-042DAC3E6C5C}" destId="{4D2E68AF-B9EE-4557-9187-1B29D777F9BC}" srcOrd="13" destOrd="0" presId="urn:microsoft.com/office/officeart/2005/8/layout/list1"/>
    <dgm:cxn modelId="{F93155C3-7403-41A5-9197-0F7854B474EE}" type="presParOf" srcId="{930D7DF5-CD23-4EF7-B9A1-042DAC3E6C5C}" destId="{06062F29-C443-423E-AA54-9EE3FC521E62}"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A2F5B4-79FA-459B-8EF3-D913E3FDD05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F9FF1429-6A03-4C03-868C-52BB758BE5E7}">
      <dgm:prSet phldrT="[Текст]"/>
      <dgm:spPr>
        <a:scene3d>
          <a:camera prst="orthographicFront"/>
          <a:lightRig rig="threePt" dir="t"/>
        </a:scene3d>
        <a:sp3d>
          <a:bevelT/>
        </a:sp3d>
      </dgm:spPr>
      <dgm:t>
        <a:bodyPr/>
        <a:lstStyle/>
        <a:p>
          <a:pPr algn="ctr"/>
          <a:r>
            <a:rPr lang="en-US" dirty="0" err="1" smtClean="0"/>
            <a:t>Միասնական</a:t>
          </a:r>
          <a:r>
            <a:rPr lang="en-US" dirty="0" smtClean="0"/>
            <a:t> </a:t>
          </a:r>
          <a:r>
            <a:rPr lang="en-US" dirty="0" err="1" smtClean="0"/>
            <a:t>մաքսային</a:t>
          </a:r>
          <a:r>
            <a:rPr lang="en-US" dirty="0" smtClean="0"/>
            <a:t> </a:t>
          </a:r>
          <a:r>
            <a:rPr lang="en-US" dirty="0" err="1" smtClean="0"/>
            <a:t>տարածք</a:t>
          </a:r>
          <a:endParaRPr lang="ru-RU" dirty="0"/>
        </a:p>
      </dgm:t>
    </dgm:pt>
    <dgm:pt modelId="{AF255B9C-D34D-49EC-943B-67124CFD68A3}" type="parTrans" cxnId="{D5B78438-DC67-41E8-A9DE-B04BF75FE173}">
      <dgm:prSet/>
      <dgm:spPr/>
      <dgm:t>
        <a:bodyPr/>
        <a:lstStyle/>
        <a:p>
          <a:endParaRPr lang="ru-RU"/>
        </a:p>
      </dgm:t>
    </dgm:pt>
    <dgm:pt modelId="{DDE9442D-3917-415F-983D-1697313211C5}" type="sibTrans" cxnId="{D5B78438-DC67-41E8-A9DE-B04BF75FE173}">
      <dgm:prSet/>
      <dgm:spPr/>
      <dgm:t>
        <a:bodyPr/>
        <a:lstStyle/>
        <a:p>
          <a:endParaRPr lang="ru-RU"/>
        </a:p>
      </dgm:t>
    </dgm:pt>
    <dgm:pt modelId="{7824E88E-22E1-4AE8-AF0D-2777D3830CE2}">
      <dgm:prSet phldrT="[Текст]"/>
      <dgm:spPr>
        <a:scene3d>
          <a:camera prst="orthographicFront"/>
          <a:lightRig rig="threePt" dir="t"/>
        </a:scene3d>
        <a:sp3d>
          <a:bevelT/>
        </a:sp3d>
      </dgm:spPr>
      <dgm:t>
        <a:bodyPr/>
        <a:lstStyle/>
        <a:p>
          <a:pPr algn="ctr"/>
          <a:r>
            <a:rPr lang="en-US" dirty="0" err="1" smtClean="0"/>
            <a:t>Միասնական</a:t>
          </a:r>
          <a:r>
            <a:rPr lang="en-US" dirty="0" smtClean="0"/>
            <a:t> </a:t>
          </a:r>
          <a:r>
            <a:rPr lang="en-US" dirty="0" err="1" smtClean="0"/>
            <a:t>մաքսային</a:t>
          </a:r>
          <a:r>
            <a:rPr lang="en-US" dirty="0" smtClean="0"/>
            <a:t> </a:t>
          </a:r>
          <a:r>
            <a:rPr lang="en-US" dirty="0" err="1" smtClean="0"/>
            <a:t>սակագին</a:t>
          </a:r>
          <a:r>
            <a:rPr lang="en-US" dirty="0" smtClean="0"/>
            <a:t> և </a:t>
          </a:r>
          <a:r>
            <a:rPr lang="en-US" dirty="0" err="1" smtClean="0"/>
            <a:t>ոչ</a:t>
          </a:r>
          <a:r>
            <a:rPr lang="en-US" dirty="0" smtClean="0"/>
            <a:t> </a:t>
          </a:r>
          <a:r>
            <a:rPr lang="en-US" dirty="0" err="1" smtClean="0"/>
            <a:t>սակագնային</a:t>
          </a:r>
          <a:r>
            <a:rPr lang="en-US" dirty="0" smtClean="0"/>
            <a:t> </a:t>
          </a:r>
          <a:r>
            <a:rPr lang="en-US" dirty="0" err="1" smtClean="0"/>
            <a:t>կարգավորման</a:t>
          </a:r>
          <a:r>
            <a:rPr lang="en-US" dirty="0" smtClean="0"/>
            <a:t> </a:t>
          </a:r>
          <a:r>
            <a:rPr lang="en-US" dirty="0" err="1" smtClean="0"/>
            <a:t>միասնական</a:t>
          </a:r>
          <a:r>
            <a:rPr lang="en-US" dirty="0" smtClean="0"/>
            <a:t> </a:t>
          </a:r>
          <a:r>
            <a:rPr lang="en-US" smtClean="0"/>
            <a:t>համակարգ</a:t>
          </a:r>
          <a:endParaRPr lang="ru-RU" dirty="0"/>
        </a:p>
      </dgm:t>
    </dgm:pt>
    <dgm:pt modelId="{D2A5892A-DFF9-497C-A971-8EE90FDDE2A1}" type="parTrans" cxnId="{09782BC4-AF53-4192-827F-C383A8137494}">
      <dgm:prSet/>
      <dgm:spPr/>
      <dgm:t>
        <a:bodyPr/>
        <a:lstStyle/>
        <a:p>
          <a:endParaRPr lang="ru-RU"/>
        </a:p>
      </dgm:t>
    </dgm:pt>
    <dgm:pt modelId="{58D19069-B7CF-48EA-A87F-42445E44649E}" type="sibTrans" cxnId="{09782BC4-AF53-4192-827F-C383A8137494}">
      <dgm:prSet/>
      <dgm:spPr/>
      <dgm:t>
        <a:bodyPr/>
        <a:lstStyle/>
        <a:p>
          <a:endParaRPr lang="ru-RU"/>
        </a:p>
      </dgm:t>
    </dgm:pt>
    <dgm:pt modelId="{01D0208F-AFA7-4779-81D3-A2C71DD0A4D3}">
      <dgm:prSet/>
      <dgm:spPr>
        <a:scene3d>
          <a:camera prst="orthographicFront"/>
          <a:lightRig rig="threePt" dir="t"/>
        </a:scene3d>
        <a:sp3d>
          <a:bevelT/>
        </a:sp3d>
      </dgm:spPr>
      <dgm:t>
        <a:bodyPr/>
        <a:lstStyle/>
        <a:p>
          <a:pPr algn="ctr"/>
          <a:r>
            <a:rPr lang="en-US" dirty="0" err="1" smtClean="0"/>
            <a:t>Միասնական</a:t>
          </a:r>
          <a:r>
            <a:rPr lang="en-US" dirty="0" smtClean="0"/>
            <a:t> </a:t>
          </a:r>
          <a:r>
            <a:rPr lang="en-US" dirty="0" err="1" smtClean="0"/>
            <a:t>մաքսային</a:t>
          </a:r>
          <a:r>
            <a:rPr lang="en-US" dirty="0" smtClean="0"/>
            <a:t> </a:t>
          </a:r>
          <a:r>
            <a:rPr lang="en-US" dirty="0" err="1" smtClean="0"/>
            <a:t>օրենսգիրք</a:t>
          </a:r>
          <a:endParaRPr lang="ru-RU" dirty="0"/>
        </a:p>
      </dgm:t>
    </dgm:pt>
    <dgm:pt modelId="{3909FAEF-2488-433D-9C44-CF720D4C61A7}" type="parTrans" cxnId="{1375D527-E217-4759-A0D3-7155B9DCBD40}">
      <dgm:prSet/>
      <dgm:spPr/>
      <dgm:t>
        <a:bodyPr/>
        <a:lstStyle/>
        <a:p>
          <a:endParaRPr lang="ru-RU"/>
        </a:p>
      </dgm:t>
    </dgm:pt>
    <dgm:pt modelId="{1267BFDB-71F3-4FFA-9F4F-510498FB4FC2}" type="sibTrans" cxnId="{1375D527-E217-4759-A0D3-7155B9DCBD40}">
      <dgm:prSet/>
      <dgm:spPr/>
      <dgm:t>
        <a:bodyPr/>
        <a:lstStyle/>
        <a:p>
          <a:endParaRPr lang="ru-RU"/>
        </a:p>
      </dgm:t>
    </dgm:pt>
    <dgm:pt modelId="{BED6D03F-FEC8-407C-BEEE-26B5E585D08B}">
      <dgm:prSet/>
      <dgm:spPr>
        <a:scene3d>
          <a:camera prst="orthographicFront"/>
          <a:lightRig rig="threePt" dir="t"/>
        </a:scene3d>
        <a:sp3d>
          <a:bevelT/>
        </a:sp3d>
      </dgm:spPr>
      <dgm:t>
        <a:bodyPr/>
        <a:lstStyle/>
        <a:p>
          <a:pPr algn="ctr"/>
          <a:r>
            <a:rPr lang="en-US" dirty="0" err="1" smtClean="0"/>
            <a:t>Փոխադարձ</a:t>
          </a:r>
          <a:r>
            <a:rPr lang="en-US" dirty="0" smtClean="0"/>
            <a:t> </a:t>
          </a:r>
          <a:r>
            <a:rPr lang="en-US" dirty="0" err="1" smtClean="0"/>
            <a:t>առևտրում</a:t>
          </a:r>
          <a:r>
            <a:rPr lang="en-US" dirty="0" smtClean="0"/>
            <a:t> </a:t>
          </a:r>
          <a:r>
            <a:rPr lang="en-US" dirty="0" err="1" smtClean="0"/>
            <a:t>ապրանքների</a:t>
          </a:r>
          <a:r>
            <a:rPr lang="en-US" dirty="0" smtClean="0"/>
            <a:t> </a:t>
          </a:r>
          <a:r>
            <a:rPr lang="en-US" dirty="0" err="1" smtClean="0"/>
            <a:t>մաքսային</a:t>
          </a:r>
          <a:r>
            <a:rPr lang="en-US" dirty="0" smtClean="0"/>
            <a:t> </a:t>
          </a:r>
          <a:r>
            <a:rPr lang="en-US" dirty="0" err="1" smtClean="0"/>
            <a:t>ձևակերպման</a:t>
          </a:r>
          <a:r>
            <a:rPr lang="en-US" dirty="0" smtClean="0"/>
            <a:t> </a:t>
          </a:r>
          <a:r>
            <a:rPr lang="en-US" dirty="0" err="1" smtClean="0"/>
            <a:t>վերացում</a:t>
          </a:r>
          <a:endParaRPr lang="ru-RU" dirty="0"/>
        </a:p>
      </dgm:t>
    </dgm:pt>
    <dgm:pt modelId="{6A466F2A-A2D0-4589-AD3B-957315B0B5BE}" type="parTrans" cxnId="{3E6DB0CA-A808-4BEF-818C-6966B40ADA4F}">
      <dgm:prSet/>
      <dgm:spPr/>
      <dgm:t>
        <a:bodyPr/>
        <a:lstStyle/>
        <a:p>
          <a:endParaRPr lang="ru-RU"/>
        </a:p>
      </dgm:t>
    </dgm:pt>
    <dgm:pt modelId="{9894A15E-A4EC-4A30-BA65-4670412CFDDC}" type="sibTrans" cxnId="{3E6DB0CA-A808-4BEF-818C-6966B40ADA4F}">
      <dgm:prSet/>
      <dgm:spPr/>
      <dgm:t>
        <a:bodyPr/>
        <a:lstStyle/>
        <a:p>
          <a:endParaRPr lang="ru-RU"/>
        </a:p>
      </dgm:t>
    </dgm:pt>
    <dgm:pt modelId="{10162977-9877-4634-843D-E2CE28A1E101}">
      <dgm:prSet/>
      <dgm:spPr>
        <a:scene3d>
          <a:camera prst="orthographicFront"/>
          <a:lightRig rig="threePt" dir="t"/>
        </a:scene3d>
        <a:sp3d>
          <a:bevelT/>
        </a:sp3d>
      </dgm:spPr>
      <dgm:t>
        <a:bodyPr/>
        <a:lstStyle/>
        <a:p>
          <a:pPr algn="ctr"/>
          <a:r>
            <a:rPr lang="en-US" dirty="0" err="1" smtClean="0"/>
            <a:t>Երրորդ</a:t>
          </a:r>
          <a:r>
            <a:rPr lang="en-US" dirty="0" smtClean="0"/>
            <a:t> </a:t>
          </a:r>
          <a:r>
            <a:rPr lang="en-US" dirty="0" err="1" smtClean="0"/>
            <a:t>երկրների</a:t>
          </a:r>
          <a:r>
            <a:rPr lang="en-US" dirty="0" smtClean="0"/>
            <a:t> </a:t>
          </a:r>
          <a:r>
            <a:rPr lang="en-US" dirty="0" err="1" smtClean="0"/>
            <a:t>հետ</a:t>
          </a:r>
          <a:r>
            <a:rPr lang="en-US" dirty="0" smtClean="0"/>
            <a:t> </a:t>
          </a:r>
          <a:r>
            <a:rPr lang="en-US" dirty="0" err="1" smtClean="0"/>
            <a:t>միասնական</a:t>
          </a:r>
          <a:r>
            <a:rPr lang="en-US" dirty="0" smtClean="0"/>
            <a:t> </a:t>
          </a:r>
          <a:r>
            <a:rPr lang="en-US" dirty="0" err="1" smtClean="0"/>
            <a:t>առևտրային</a:t>
          </a:r>
          <a:r>
            <a:rPr lang="en-US" dirty="0" smtClean="0"/>
            <a:t> </a:t>
          </a:r>
          <a:r>
            <a:rPr lang="en-US" dirty="0" err="1" smtClean="0"/>
            <a:t>քաղաքականություն</a:t>
          </a:r>
          <a:endParaRPr lang="ru-RU" dirty="0"/>
        </a:p>
      </dgm:t>
    </dgm:pt>
    <dgm:pt modelId="{D819FD02-C6DB-499E-9DD6-E8C76326D298}" type="parTrans" cxnId="{48D04238-416E-47AE-8696-0C9610559691}">
      <dgm:prSet/>
      <dgm:spPr/>
      <dgm:t>
        <a:bodyPr/>
        <a:lstStyle/>
        <a:p>
          <a:endParaRPr lang="ru-RU"/>
        </a:p>
      </dgm:t>
    </dgm:pt>
    <dgm:pt modelId="{E6B84F83-BBB9-444F-9DA8-772E891BCC2B}" type="sibTrans" cxnId="{48D04238-416E-47AE-8696-0C9610559691}">
      <dgm:prSet/>
      <dgm:spPr/>
      <dgm:t>
        <a:bodyPr/>
        <a:lstStyle/>
        <a:p>
          <a:endParaRPr lang="ru-RU"/>
        </a:p>
      </dgm:t>
    </dgm:pt>
    <dgm:pt modelId="{1085545D-07A9-495D-A14F-B1ADD491ED96}">
      <dgm:prSet/>
      <dgm:spPr>
        <a:scene3d>
          <a:camera prst="orthographicFront"/>
          <a:lightRig rig="threePt" dir="t"/>
        </a:scene3d>
        <a:sp3d>
          <a:bevelT/>
        </a:sp3d>
      </dgm:spPr>
      <dgm:t>
        <a:bodyPr/>
        <a:lstStyle/>
        <a:p>
          <a:pPr algn="ctr"/>
          <a:r>
            <a:rPr lang="en-US" dirty="0" err="1" smtClean="0"/>
            <a:t>Մաքսային</a:t>
          </a:r>
          <a:r>
            <a:rPr lang="en-US" dirty="0" smtClean="0"/>
            <a:t> </a:t>
          </a:r>
          <a:r>
            <a:rPr lang="en-US" dirty="0" err="1" smtClean="0"/>
            <a:t>հսկողության</a:t>
          </a:r>
          <a:r>
            <a:rPr lang="en-US" dirty="0" smtClean="0"/>
            <a:t> </a:t>
          </a:r>
          <a:r>
            <a:rPr lang="en-US" dirty="0" err="1" smtClean="0"/>
            <a:t>իրականացում</a:t>
          </a:r>
          <a:r>
            <a:rPr lang="en-US" dirty="0" smtClean="0"/>
            <a:t> </a:t>
          </a:r>
          <a:r>
            <a:rPr lang="en-US" dirty="0" err="1" smtClean="0"/>
            <a:t>մաքսային</a:t>
          </a:r>
          <a:r>
            <a:rPr lang="en-US" dirty="0" smtClean="0"/>
            <a:t> </a:t>
          </a:r>
          <a:r>
            <a:rPr lang="en-US" dirty="0" err="1" smtClean="0"/>
            <a:t>սահմանին</a:t>
          </a:r>
          <a:endParaRPr lang="ru-RU" dirty="0"/>
        </a:p>
      </dgm:t>
    </dgm:pt>
    <dgm:pt modelId="{69CCFE35-ECF0-48F8-8AFD-8C4962B90185}" type="parTrans" cxnId="{D256187E-3521-4D3B-8DA3-D92FCEBE9F09}">
      <dgm:prSet/>
      <dgm:spPr/>
      <dgm:t>
        <a:bodyPr/>
        <a:lstStyle/>
        <a:p>
          <a:endParaRPr lang="ru-RU"/>
        </a:p>
      </dgm:t>
    </dgm:pt>
    <dgm:pt modelId="{E1CCBBF6-2926-4B9E-A88D-B28EEA3681F2}" type="sibTrans" cxnId="{D256187E-3521-4D3B-8DA3-D92FCEBE9F09}">
      <dgm:prSet/>
      <dgm:spPr/>
      <dgm:t>
        <a:bodyPr/>
        <a:lstStyle/>
        <a:p>
          <a:endParaRPr lang="ru-RU"/>
        </a:p>
      </dgm:t>
    </dgm:pt>
    <dgm:pt modelId="{27A8CF4B-C560-4B77-8559-50EA833DE393}" type="pres">
      <dgm:prSet presAssocID="{1FA2F5B4-79FA-459B-8EF3-D913E3FDD05F}" presName="linear" presStyleCnt="0">
        <dgm:presLayoutVars>
          <dgm:animLvl val="lvl"/>
          <dgm:resizeHandles val="exact"/>
        </dgm:presLayoutVars>
      </dgm:prSet>
      <dgm:spPr/>
      <dgm:t>
        <a:bodyPr/>
        <a:lstStyle/>
        <a:p>
          <a:endParaRPr lang="ru-RU"/>
        </a:p>
      </dgm:t>
    </dgm:pt>
    <dgm:pt modelId="{B9463827-51F2-4D77-99BD-FD31AECA35C3}" type="pres">
      <dgm:prSet presAssocID="{F9FF1429-6A03-4C03-868C-52BB758BE5E7}" presName="parentText" presStyleLbl="node1" presStyleIdx="0" presStyleCnt="6" custLinFactNeighborX="-1010" custLinFactNeighborY="12552">
        <dgm:presLayoutVars>
          <dgm:chMax val="0"/>
          <dgm:bulletEnabled val="1"/>
        </dgm:presLayoutVars>
      </dgm:prSet>
      <dgm:spPr/>
      <dgm:t>
        <a:bodyPr/>
        <a:lstStyle/>
        <a:p>
          <a:endParaRPr lang="ru-RU"/>
        </a:p>
      </dgm:t>
    </dgm:pt>
    <dgm:pt modelId="{8D8CFE09-CF42-4612-AFEF-9E4C909CDE5C}" type="pres">
      <dgm:prSet presAssocID="{DDE9442D-3917-415F-983D-1697313211C5}" presName="spacer" presStyleCnt="0"/>
      <dgm:spPr>
        <a:scene3d>
          <a:camera prst="orthographicFront"/>
          <a:lightRig rig="threePt" dir="t"/>
        </a:scene3d>
        <a:sp3d>
          <a:bevelT/>
        </a:sp3d>
      </dgm:spPr>
    </dgm:pt>
    <dgm:pt modelId="{41FB647D-BF3A-443F-9C4F-CB5795A11202}" type="pres">
      <dgm:prSet presAssocID="{BED6D03F-FEC8-407C-BEEE-26B5E585D08B}" presName="parentText" presStyleLbl="node1" presStyleIdx="1" presStyleCnt="6">
        <dgm:presLayoutVars>
          <dgm:chMax val="0"/>
          <dgm:bulletEnabled val="1"/>
        </dgm:presLayoutVars>
      </dgm:prSet>
      <dgm:spPr/>
      <dgm:t>
        <a:bodyPr/>
        <a:lstStyle/>
        <a:p>
          <a:endParaRPr lang="ru-RU"/>
        </a:p>
      </dgm:t>
    </dgm:pt>
    <dgm:pt modelId="{7CFBD7CD-537E-4849-93DF-93FEB4C6BC72}" type="pres">
      <dgm:prSet presAssocID="{9894A15E-A4EC-4A30-BA65-4670412CFDDC}" presName="spacer" presStyleCnt="0"/>
      <dgm:spPr>
        <a:scene3d>
          <a:camera prst="orthographicFront"/>
          <a:lightRig rig="threePt" dir="t"/>
        </a:scene3d>
        <a:sp3d>
          <a:bevelT/>
        </a:sp3d>
      </dgm:spPr>
    </dgm:pt>
    <dgm:pt modelId="{FFB272FD-D7EF-49E1-B924-B40307C7C585}" type="pres">
      <dgm:prSet presAssocID="{01D0208F-AFA7-4779-81D3-A2C71DD0A4D3}" presName="parentText" presStyleLbl="node1" presStyleIdx="2" presStyleCnt="6">
        <dgm:presLayoutVars>
          <dgm:chMax val="0"/>
          <dgm:bulletEnabled val="1"/>
        </dgm:presLayoutVars>
      </dgm:prSet>
      <dgm:spPr/>
      <dgm:t>
        <a:bodyPr/>
        <a:lstStyle/>
        <a:p>
          <a:endParaRPr lang="ru-RU"/>
        </a:p>
      </dgm:t>
    </dgm:pt>
    <dgm:pt modelId="{20AB5DDB-2B09-4A6B-A909-473673428006}" type="pres">
      <dgm:prSet presAssocID="{1267BFDB-71F3-4FFA-9F4F-510498FB4FC2}" presName="spacer" presStyleCnt="0"/>
      <dgm:spPr>
        <a:scene3d>
          <a:camera prst="orthographicFront"/>
          <a:lightRig rig="threePt" dir="t"/>
        </a:scene3d>
        <a:sp3d>
          <a:bevelT/>
        </a:sp3d>
      </dgm:spPr>
    </dgm:pt>
    <dgm:pt modelId="{7DCEBC94-52D6-47A9-84D6-EB13ABAA87F0}" type="pres">
      <dgm:prSet presAssocID="{10162977-9877-4634-843D-E2CE28A1E101}" presName="parentText" presStyleLbl="node1" presStyleIdx="3" presStyleCnt="6">
        <dgm:presLayoutVars>
          <dgm:chMax val="0"/>
          <dgm:bulletEnabled val="1"/>
        </dgm:presLayoutVars>
      </dgm:prSet>
      <dgm:spPr/>
      <dgm:t>
        <a:bodyPr/>
        <a:lstStyle/>
        <a:p>
          <a:endParaRPr lang="ru-RU"/>
        </a:p>
      </dgm:t>
    </dgm:pt>
    <dgm:pt modelId="{A64EDC24-D26E-466C-ABB0-8AB0793248EA}" type="pres">
      <dgm:prSet presAssocID="{E6B84F83-BBB9-444F-9DA8-772E891BCC2B}" presName="spacer" presStyleCnt="0"/>
      <dgm:spPr>
        <a:scene3d>
          <a:camera prst="orthographicFront"/>
          <a:lightRig rig="threePt" dir="t"/>
        </a:scene3d>
        <a:sp3d>
          <a:bevelT/>
        </a:sp3d>
      </dgm:spPr>
    </dgm:pt>
    <dgm:pt modelId="{539F7D02-C6D6-4FC0-81FF-0DC4575BA4A8}" type="pres">
      <dgm:prSet presAssocID="{1085545D-07A9-495D-A14F-B1ADD491ED96}" presName="parentText" presStyleLbl="node1" presStyleIdx="4" presStyleCnt="6">
        <dgm:presLayoutVars>
          <dgm:chMax val="0"/>
          <dgm:bulletEnabled val="1"/>
        </dgm:presLayoutVars>
      </dgm:prSet>
      <dgm:spPr/>
      <dgm:t>
        <a:bodyPr/>
        <a:lstStyle/>
        <a:p>
          <a:endParaRPr lang="ru-RU"/>
        </a:p>
      </dgm:t>
    </dgm:pt>
    <dgm:pt modelId="{98796887-B434-4254-9341-7875EDB816E4}" type="pres">
      <dgm:prSet presAssocID="{E1CCBBF6-2926-4B9E-A88D-B28EEA3681F2}" presName="spacer" presStyleCnt="0"/>
      <dgm:spPr>
        <a:scene3d>
          <a:camera prst="orthographicFront"/>
          <a:lightRig rig="threePt" dir="t"/>
        </a:scene3d>
        <a:sp3d>
          <a:bevelT/>
        </a:sp3d>
      </dgm:spPr>
    </dgm:pt>
    <dgm:pt modelId="{67DC211F-7DB5-4777-87A1-936D7ED889D1}" type="pres">
      <dgm:prSet presAssocID="{7824E88E-22E1-4AE8-AF0D-2777D3830CE2}" presName="parentText" presStyleLbl="node1" presStyleIdx="5" presStyleCnt="6">
        <dgm:presLayoutVars>
          <dgm:chMax val="0"/>
          <dgm:bulletEnabled val="1"/>
        </dgm:presLayoutVars>
      </dgm:prSet>
      <dgm:spPr/>
      <dgm:t>
        <a:bodyPr/>
        <a:lstStyle/>
        <a:p>
          <a:endParaRPr lang="ru-RU"/>
        </a:p>
      </dgm:t>
    </dgm:pt>
  </dgm:ptLst>
  <dgm:cxnLst>
    <dgm:cxn modelId="{09782BC4-AF53-4192-827F-C383A8137494}" srcId="{1FA2F5B4-79FA-459B-8EF3-D913E3FDD05F}" destId="{7824E88E-22E1-4AE8-AF0D-2777D3830CE2}" srcOrd="5" destOrd="0" parTransId="{D2A5892A-DFF9-497C-A971-8EE90FDDE2A1}" sibTransId="{58D19069-B7CF-48EA-A87F-42445E44649E}"/>
    <dgm:cxn modelId="{41D7E955-7BBE-46AF-AD8B-BD25162683E7}" type="presOf" srcId="{1085545D-07A9-495D-A14F-B1ADD491ED96}" destId="{539F7D02-C6D6-4FC0-81FF-0DC4575BA4A8}" srcOrd="0" destOrd="0" presId="urn:microsoft.com/office/officeart/2005/8/layout/vList2"/>
    <dgm:cxn modelId="{3E6DB0CA-A808-4BEF-818C-6966B40ADA4F}" srcId="{1FA2F5B4-79FA-459B-8EF3-D913E3FDD05F}" destId="{BED6D03F-FEC8-407C-BEEE-26B5E585D08B}" srcOrd="1" destOrd="0" parTransId="{6A466F2A-A2D0-4589-AD3B-957315B0B5BE}" sibTransId="{9894A15E-A4EC-4A30-BA65-4670412CFDDC}"/>
    <dgm:cxn modelId="{48D04238-416E-47AE-8696-0C9610559691}" srcId="{1FA2F5B4-79FA-459B-8EF3-D913E3FDD05F}" destId="{10162977-9877-4634-843D-E2CE28A1E101}" srcOrd="3" destOrd="0" parTransId="{D819FD02-C6DB-499E-9DD6-E8C76326D298}" sibTransId="{E6B84F83-BBB9-444F-9DA8-772E891BCC2B}"/>
    <dgm:cxn modelId="{55730A25-A692-438C-960E-6897B2F7B969}" type="presOf" srcId="{1FA2F5B4-79FA-459B-8EF3-D913E3FDD05F}" destId="{27A8CF4B-C560-4B77-8559-50EA833DE393}" srcOrd="0" destOrd="0" presId="urn:microsoft.com/office/officeart/2005/8/layout/vList2"/>
    <dgm:cxn modelId="{540A3ACA-A451-450C-876E-F01B1B460D7A}" type="presOf" srcId="{BED6D03F-FEC8-407C-BEEE-26B5E585D08B}" destId="{41FB647D-BF3A-443F-9C4F-CB5795A11202}" srcOrd="0" destOrd="0" presId="urn:microsoft.com/office/officeart/2005/8/layout/vList2"/>
    <dgm:cxn modelId="{6D12B030-B6C7-492C-AFFB-C819D3D0912B}" type="presOf" srcId="{7824E88E-22E1-4AE8-AF0D-2777D3830CE2}" destId="{67DC211F-7DB5-4777-87A1-936D7ED889D1}" srcOrd="0" destOrd="0" presId="urn:microsoft.com/office/officeart/2005/8/layout/vList2"/>
    <dgm:cxn modelId="{1375D527-E217-4759-A0D3-7155B9DCBD40}" srcId="{1FA2F5B4-79FA-459B-8EF3-D913E3FDD05F}" destId="{01D0208F-AFA7-4779-81D3-A2C71DD0A4D3}" srcOrd="2" destOrd="0" parTransId="{3909FAEF-2488-433D-9C44-CF720D4C61A7}" sibTransId="{1267BFDB-71F3-4FFA-9F4F-510498FB4FC2}"/>
    <dgm:cxn modelId="{D5B78438-DC67-41E8-A9DE-B04BF75FE173}" srcId="{1FA2F5B4-79FA-459B-8EF3-D913E3FDD05F}" destId="{F9FF1429-6A03-4C03-868C-52BB758BE5E7}" srcOrd="0" destOrd="0" parTransId="{AF255B9C-D34D-49EC-943B-67124CFD68A3}" sibTransId="{DDE9442D-3917-415F-983D-1697313211C5}"/>
    <dgm:cxn modelId="{D256187E-3521-4D3B-8DA3-D92FCEBE9F09}" srcId="{1FA2F5B4-79FA-459B-8EF3-D913E3FDD05F}" destId="{1085545D-07A9-495D-A14F-B1ADD491ED96}" srcOrd="4" destOrd="0" parTransId="{69CCFE35-ECF0-48F8-8AFD-8C4962B90185}" sibTransId="{E1CCBBF6-2926-4B9E-A88D-B28EEA3681F2}"/>
    <dgm:cxn modelId="{6E2D117D-6F33-418C-883B-082D7E0C2DAB}" type="presOf" srcId="{01D0208F-AFA7-4779-81D3-A2C71DD0A4D3}" destId="{FFB272FD-D7EF-49E1-B924-B40307C7C585}" srcOrd="0" destOrd="0" presId="urn:microsoft.com/office/officeart/2005/8/layout/vList2"/>
    <dgm:cxn modelId="{3C2E52EE-28CC-490D-B58D-F2A96D04FA7D}" type="presOf" srcId="{10162977-9877-4634-843D-E2CE28A1E101}" destId="{7DCEBC94-52D6-47A9-84D6-EB13ABAA87F0}" srcOrd="0" destOrd="0" presId="urn:microsoft.com/office/officeart/2005/8/layout/vList2"/>
    <dgm:cxn modelId="{0CF9D121-4EB4-4DBF-BF2F-B5866F4EF24B}" type="presOf" srcId="{F9FF1429-6A03-4C03-868C-52BB758BE5E7}" destId="{B9463827-51F2-4D77-99BD-FD31AECA35C3}" srcOrd="0" destOrd="0" presId="urn:microsoft.com/office/officeart/2005/8/layout/vList2"/>
    <dgm:cxn modelId="{7942C0BA-3DD6-4FEE-9A72-9BD5F584B2E5}" type="presParOf" srcId="{27A8CF4B-C560-4B77-8559-50EA833DE393}" destId="{B9463827-51F2-4D77-99BD-FD31AECA35C3}" srcOrd="0" destOrd="0" presId="urn:microsoft.com/office/officeart/2005/8/layout/vList2"/>
    <dgm:cxn modelId="{10DAAB94-9C31-4104-A8AF-4706B1B91009}" type="presParOf" srcId="{27A8CF4B-C560-4B77-8559-50EA833DE393}" destId="{8D8CFE09-CF42-4612-AFEF-9E4C909CDE5C}" srcOrd="1" destOrd="0" presId="urn:microsoft.com/office/officeart/2005/8/layout/vList2"/>
    <dgm:cxn modelId="{76688C13-1B25-49CF-8C33-441213EEE4AD}" type="presParOf" srcId="{27A8CF4B-C560-4B77-8559-50EA833DE393}" destId="{41FB647D-BF3A-443F-9C4F-CB5795A11202}" srcOrd="2" destOrd="0" presId="urn:microsoft.com/office/officeart/2005/8/layout/vList2"/>
    <dgm:cxn modelId="{C6BE0908-4AE5-4FF7-AAB1-3B69B4E200CD}" type="presParOf" srcId="{27A8CF4B-C560-4B77-8559-50EA833DE393}" destId="{7CFBD7CD-537E-4849-93DF-93FEB4C6BC72}" srcOrd="3" destOrd="0" presId="urn:microsoft.com/office/officeart/2005/8/layout/vList2"/>
    <dgm:cxn modelId="{8601AC23-5D35-45EF-BCF7-FB11D500FCB0}" type="presParOf" srcId="{27A8CF4B-C560-4B77-8559-50EA833DE393}" destId="{FFB272FD-D7EF-49E1-B924-B40307C7C585}" srcOrd="4" destOrd="0" presId="urn:microsoft.com/office/officeart/2005/8/layout/vList2"/>
    <dgm:cxn modelId="{2180CF4A-1782-4B89-B661-11186F332E42}" type="presParOf" srcId="{27A8CF4B-C560-4B77-8559-50EA833DE393}" destId="{20AB5DDB-2B09-4A6B-A909-473673428006}" srcOrd="5" destOrd="0" presId="urn:microsoft.com/office/officeart/2005/8/layout/vList2"/>
    <dgm:cxn modelId="{6A3055C1-44F8-4D7B-AE2A-D3A3A9D4F636}" type="presParOf" srcId="{27A8CF4B-C560-4B77-8559-50EA833DE393}" destId="{7DCEBC94-52D6-47A9-84D6-EB13ABAA87F0}" srcOrd="6" destOrd="0" presId="urn:microsoft.com/office/officeart/2005/8/layout/vList2"/>
    <dgm:cxn modelId="{0AF2A74D-2ACC-4743-AD42-10CC2441EC17}" type="presParOf" srcId="{27A8CF4B-C560-4B77-8559-50EA833DE393}" destId="{A64EDC24-D26E-466C-ABB0-8AB0793248EA}" srcOrd="7" destOrd="0" presId="urn:microsoft.com/office/officeart/2005/8/layout/vList2"/>
    <dgm:cxn modelId="{A3A1449A-66E3-47F7-BC7C-7D7991796830}" type="presParOf" srcId="{27A8CF4B-C560-4B77-8559-50EA833DE393}" destId="{539F7D02-C6D6-4FC0-81FF-0DC4575BA4A8}" srcOrd="8" destOrd="0" presId="urn:microsoft.com/office/officeart/2005/8/layout/vList2"/>
    <dgm:cxn modelId="{36E58C36-74B7-4E3D-85C7-F5189700319D}" type="presParOf" srcId="{27A8CF4B-C560-4B77-8559-50EA833DE393}" destId="{98796887-B434-4254-9341-7875EDB816E4}" srcOrd="9" destOrd="0" presId="urn:microsoft.com/office/officeart/2005/8/layout/vList2"/>
    <dgm:cxn modelId="{ED28BB58-187A-47CA-A91C-6A0E88C9B46B}" type="presParOf" srcId="{27A8CF4B-C560-4B77-8559-50EA833DE393}" destId="{67DC211F-7DB5-4777-87A1-936D7ED889D1}" srcOrd="10" destOrd="0" presId="urn:microsoft.com/office/officeart/2005/8/layout/vList2"/>
  </dgm:cxnLst>
  <dgm:bg>
    <a:effectLst>
      <a:outerShdw blurRad="50800" dist="38100" dir="13500000" algn="br"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C0633E-14B9-40A4-AA7A-4EEBF29AFB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4302FF85-0D38-42F4-B518-4313DB7615AA}">
      <dgm:prSet phldrT="[Текст]" custT="1"/>
      <dgm:spPr/>
      <dgm:t>
        <a:bodyPr/>
        <a:lstStyle/>
        <a:p>
          <a:r>
            <a:rPr lang="en-US" sz="1600" dirty="0" err="1" smtClean="0"/>
            <a:t>Տեղեկատվական</a:t>
          </a:r>
          <a:r>
            <a:rPr lang="en-US" sz="1600" dirty="0" smtClean="0"/>
            <a:t> </a:t>
          </a:r>
          <a:r>
            <a:rPr lang="en-US" sz="1600" dirty="0" err="1" smtClean="0"/>
            <a:t>փոխգործակցություն</a:t>
          </a:r>
          <a:r>
            <a:rPr lang="en-US" sz="1600" dirty="0" smtClean="0"/>
            <a:t> և </a:t>
          </a:r>
          <a:r>
            <a:rPr lang="en-US" sz="1600" dirty="0" err="1" smtClean="0"/>
            <a:t>վիճակագրություն</a:t>
          </a:r>
          <a:endParaRPr lang="ru-RU" sz="1600" dirty="0"/>
        </a:p>
      </dgm:t>
    </dgm:pt>
    <dgm:pt modelId="{65A1ECAD-86C5-4388-8FA8-0D833BD4B9A6}" type="parTrans" cxnId="{E7F9785A-8550-4F09-AA7A-9842CB8A3477}">
      <dgm:prSet/>
      <dgm:spPr/>
      <dgm:t>
        <a:bodyPr/>
        <a:lstStyle/>
        <a:p>
          <a:endParaRPr lang="ru-RU" sz="2000"/>
        </a:p>
      </dgm:t>
    </dgm:pt>
    <dgm:pt modelId="{5A0FBD7A-A515-4FCC-A97C-3791D4F226BE}" type="sibTrans" cxnId="{E7F9785A-8550-4F09-AA7A-9842CB8A3477}">
      <dgm:prSet/>
      <dgm:spPr/>
      <dgm:t>
        <a:bodyPr/>
        <a:lstStyle/>
        <a:p>
          <a:endParaRPr lang="ru-RU" sz="2000"/>
        </a:p>
      </dgm:t>
    </dgm:pt>
    <dgm:pt modelId="{BEA421EC-0D93-4FD4-91BA-B3EBB787170C}">
      <dgm:prSet phldrT="[Текст]" custT="1"/>
      <dgm:spPr/>
      <dgm:t>
        <a:bodyPr/>
        <a:lstStyle/>
        <a:p>
          <a:r>
            <a:rPr lang="en-US" sz="1600" dirty="0" err="1" smtClean="0"/>
            <a:t>Մաքսային</a:t>
          </a:r>
          <a:r>
            <a:rPr lang="en-US" sz="1600" dirty="0" smtClean="0"/>
            <a:t> </a:t>
          </a:r>
          <a:r>
            <a:rPr lang="en-US" sz="1600" dirty="0" err="1" smtClean="0"/>
            <a:t>միության</a:t>
          </a:r>
          <a:r>
            <a:rPr lang="en-US" sz="1600" dirty="0" smtClean="0"/>
            <a:t> </a:t>
          </a:r>
          <a:r>
            <a:rPr lang="en-US" sz="1600" dirty="0" err="1" smtClean="0"/>
            <a:t>գործունեություն</a:t>
          </a:r>
          <a:endParaRPr lang="ru-RU" sz="1600" dirty="0"/>
        </a:p>
      </dgm:t>
    </dgm:pt>
    <dgm:pt modelId="{BF8D5741-F707-4B61-A2A5-D84AF1DFEE0F}" type="parTrans" cxnId="{7615EC5A-CBFE-40A8-80D6-BFCAA4370BC8}">
      <dgm:prSet/>
      <dgm:spPr/>
      <dgm:t>
        <a:bodyPr/>
        <a:lstStyle/>
        <a:p>
          <a:endParaRPr lang="ru-RU" sz="2000"/>
        </a:p>
      </dgm:t>
    </dgm:pt>
    <dgm:pt modelId="{FA3EDCD5-5FC9-4C08-9FDF-EA013AD8C02F}" type="sibTrans" cxnId="{7615EC5A-CBFE-40A8-80D6-BFCAA4370BC8}">
      <dgm:prSet/>
      <dgm:spPr/>
      <dgm:t>
        <a:bodyPr/>
        <a:lstStyle/>
        <a:p>
          <a:endParaRPr lang="ru-RU" sz="2000"/>
        </a:p>
      </dgm:t>
    </dgm:pt>
    <dgm:pt modelId="{F035727D-F989-4CEA-8039-73B1F2BF06CA}">
      <dgm:prSet phldrT="[Текст]" custT="1"/>
      <dgm:spPr/>
      <dgm:t>
        <a:bodyPr/>
        <a:lstStyle/>
        <a:p>
          <a:r>
            <a:rPr lang="en-US" sz="1600" dirty="0" err="1" smtClean="0"/>
            <a:t>Դեղերի</a:t>
          </a:r>
          <a:r>
            <a:rPr lang="en-US" sz="1600" dirty="0" smtClean="0"/>
            <a:t> և </a:t>
          </a:r>
          <a:r>
            <a:rPr lang="en-US" sz="1600" dirty="0" err="1" smtClean="0"/>
            <a:t>դեղամիջոցների</a:t>
          </a:r>
          <a:r>
            <a:rPr lang="en-US" sz="1600" dirty="0" smtClean="0"/>
            <a:t> </a:t>
          </a:r>
          <a:r>
            <a:rPr lang="en-US" sz="1600" dirty="0" err="1" smtClean="0"/>
            <a:t>շուկայի</a:t>
          </a:r>
          <a:r>
            <a:rPr lang="en-US" sz="1600" dirty="0" smtClean="0"/>
            <a:t> </a:t>
          </a:r>
          <a:r>
            <a:rPr lang="en-US" sz="1600" dirty="0" err="1" smtClean="0"/>
            <a:t>կարգավորում</a:t>
          </a:r>
          <a:endParaRPr lang="ru-RU" sz="1600" dirty="0"/>
        </a:p>
      </dgm:t>
    </dgm:pt>
    <dgm:pt modelId="{FAFB5AF8-FD30-440D-9E95-5FAD90A86C5E}" type="parTrans" cxnId="{B6EA9840-8C80-48DD-9C83-9FBEEB574CFC}">
      <dgm:prSet/>
      <dgm:spPr/>
      <dgm:t>
        <a:bodyPr/>
        <a:lstStyle/>
        <a:p>
          <a:endParaRPr lang="ru-RU" sz="2000"/>
        </a:p>
      </dgm:t>
    </dgm:pt>
    <dgm:pt modelId="{80E2348C-A918-42A1-ABE0-32BA012F5DBE}" type="sibTrans" cxnId="{B6EA9840-8C80-48DD-9C83-9FBEEB574CFC}">
      <dgm:prSet/>
      <dgm:spPr/>
      <dgm:t>
        <a:bodyPr/>
        <a:lstStyle/>
        <a:p>
          <a:endParaRPr lang="ru-RU" sz="2000"/>
        </a:p>
      </dgm:t>
    </dgm:pt>
    <dgm:pt modelId="{3268899D-E7FA-4711-B661-E8C0B4357217}">
      <dgm:prSet phldrT="[Текст]" custT="1"/>
      <dgm:spPr/>
      <dgm:t>
        <a:bodyPr/>
        <a:lstStyle/>
        <a:p>
          <a:r>
            <a:rPr lang="en-US" sz="1600" dirty="0" err="1" smtClean="0"/>
            <a:t>Արտաքին</a:t>
          </a:r>
          <a:r>
            <a:rPr lang="en-US" sz="1600" dirty="0" smtClean="0"/>
            <a:t> </a:t>
          </a:r>
          <a:r>
            <a:rPr lang="en-US" sz="1600" dirty="0" err="1" smtClean="0"/>
            <a:t>առևտրային</a:t>
          </a:r>
          <a:r>
            <a:rPr lang="en-US" sz="1600" dirty="0" smtClean="0"/>
            <a:t> </a:t>
          </a:r>
          <a:r>
            <a:rPr lang="en-US" sz="1600" dirty="0" err="1" smtClean="0"/>
            <a:t>քաղաքականություն</a:t>
          </a:r>
          <a:endParaRPr lang="ru-RU" sz="1600" dirty="0"/>
        </a:p>
      </dgm:t>
    </dgm:pt>
    <dgm:pt modelId="{963DF5C8-1C90-4FBB-9235-D8829D503565}" type="parTrans" cxnId="{06F3A54E-0543-4B79-8578-356C17679FE7}">
      <dgm:prSet/>
      <dgm:spPr/>
      <dgm:t>
        <a:bodyPr/>
        <a:lstStyle/>
        <a:p>
          <a:endParaRPr lang="ru-RU" sz="2000"/>
        </a:p>
      </dgm:t>
    </dgm:pt>
    <dgm:pt modelId="{99FD8BED-15A2-448F-9B14-6FF79A9FA43A}" type="sibTrans" cxnId="{06F3A54E-0543-4B79-8578-356C17679FE7}">
      <dgm:prSet/>
      <dgm:spPr/>
      <dgm:t>
        <a:bodyPr/>
        <a:lstStyle/>
        <a:p>
          <a:endParaRPr lang="ru-RU" sz="2000"/>
        </a:p>
      </dgm:t>
    </dgm:pt>
    <dgm:pt modelId="{05F28FF8-EEFE-4E04-9460-B30E6D9438BA}">
      <dgm:prSet phldrT="[Текст]" custT="1"/>
      <dgm:spPr/>
      <dgm:t>
        <a:bodyPr/>
        <a:lstStyle/>
        <a:p>
          <a:r>
            <a:rPr lang="en-US" sz="1600" dirty="0" err="1" smtClean="0"/>
            <a:t>Տեխնիկական</a:t>
          </a:r>
          <a:r>
            <a:rPr lang="en-US" sz="1600" dirty="0" smtClean="0"/>
            <a:t> </a:t>
          </a:r>
          <a:r>
            <a:rPr lang="en-US" sz="1600" dirty="0" err="1" smtClean="0"/>
            <a:t>կարգավորում</a:t>
          </a:r>
          <a:endParaRPr lang="ru-RU" sz="1600" dirty="0"/>
        </a:p>
      </dgm:t>
    </dgm:pt>
    <dgm:pt modelId="{A63A79BB-BB07-4B3F-A55C-3549A399A8D9}" type="parTrans" cxnId="{1059077B-9DB5-40B3-B72B-3C30241E6BD6}">
      <dgm:prSet/>
      <dgm:spPr/>
      <dgm:t>
        <a:bodyPr/>
        <a:lstStyle/>
        <a:p>
          <a:endParaRPr lang="ru-RU" sz="2000"/>
        </a:p>
      </dgm:t>
    </dgm:pt>
    <dgm:pt modelId="{7FF69AC9-59BF-4DDC-84BB-E43441B53A30}" type="sibTrans" cxnId="{1059077B-9DB5-40B3-B72B-3C30241E6BD6}">
      <dgm:prSet/>
      <dgm:spPr/>
      <dgm:t>
        <a:bodyPr/>
        <a:lstStyle/>
        <a:p>
          <a:endParaRPr lang="ru-RU" sz="2000"/>
        </a:p>
      </dgm:t>
    </dgm:pt>
    <dgm:pt modelId="{32D20E3C-8461-4C96-86B4-5ADD55DB00CC}">
      <dgm:prSet phldrT="[Текст]" custT="1"/>
      <dgm:spPr/>
      <dgm:t>
        <a:bodyPr/>
        <a:lstStyle/>
        <a:p>
          <a:r>
            <a:rPr lang="en-US" sz="1600" dirty="0" err="1" smtClean="0"/>
            <a:t>Սանիտարական</a:t>
          </a:r>
          <a:r>
            <a:rPr lang="en-US" sz="1600" dirty="0" smtClean="0"/>
            <a:t>, </a:t>
          </a:r>
          <a:r>
            <a:rPr lang="en-US" sz="1600" dirty="0" err="1" smtClean="0"/>
            <a:t>կարանտինային</a:t>
          </a:r>
          <a:r>
            <a:rPr lang="en-US" sz="1600" dirty="0" smtClean="0"/>
            <a:t>, </a:t>
          </a:r>
          <a:r>
            <a:rPr lang="en-US" sz="1600" dirty="0" err="1" smtClean="0"/>
            <a:t>ֆիտոսանիտարական</a:t>
          </a:r>
          <a:r>
            <a:rPr lang="en-US" sz="1600" dirty="0" smtClean="0"/>
            <a:t> </a:t>
          </a:r>
          <a:r>
            <a:rPr lang="en-US" sz="1600" dirty="0" err="1" smtClean="0"/>
            <a:t>միջոցառումներ</a:t>
          </a:r>
          <a:endParaRPr lang="ru-RU" sz="1600" dirty="0"/>
        </a:p>
      </dgm:t>
    </dgm:pt>
    <dgm:pt modelId="{D5552E10-E418-4A6D-BDCE-292A70BC257A}" type="parTrans" cxnId="{E73C3A4A-DD13-4400-AE62-D71BD7DE6006}">
      <dgm:prSet/>
      <dgm:spPr/>
      <dgm:t>
        <a:bodyPr/>
        <a:lstStyle/>
        <a:p>
          <a:endParaRPr lang="ru-RU" sz="2000"/>
        </a:p>
      </dgm:t>
    </dgm:pt>
    <dgm:pt modelId="{C788D203-3308-44FC-9B65-FBCD51E4F781}" type="sibTrans" cxnId="{E73C3A4A-DD13-4400-AE62-D71BD7DE6006}">
      <dgm:prSet/>
      <dgm:spPr/>
      <dgm:t>
        <a:bodyPr/>
        <a:lstStyle/>
        <a:p>
          <a:endParaRPr lang="ru-RU" sz="2000"/>
        </a:p>
      </dgm:t>
    </dgm:pt>
    <dgm:pt modelId="{891BAE76-DDBB-4C63-A9DD-E96E534C0760}">
      <dgm:prSet phldrT="[Текст]" custT="1"/>
      <dgm:spPr/>
      <dgm:t>
        <a:bodyPr/>
        <a:lstStyle/>
        <a:p>
          <a:r>
            <a:rPr lang="en-US" sz="1600" dirty="0" err="1" smtClean="0"/>
            <a:t>Սպառողների</a:t>
          </a:r>
          <a:r>
            <a:rPr lang="en-US" sz="1600" dirty="0" smtClean="0"/>
            <a:t> </a:t>
          </a:r>
          <a:r>
            <a:rPr lang="en-US" sz="1600" dirty="0" err="1" smtClean="0"/>
            <a:t>շահերի</a:t>
          </a:r>
          <a:r>
            <a:rPr lang="en-US" sz="1600" dirty="0" smtClean="0"/>
            <a:t> </a:t>
          </a:r>
          <a:r>
            <a:rPr lang="en-US" sz="1600" dirty="0" err="1" smtClean="0"/>
            <a:t>պաշտպանություն</a:t>
          </a:r>
          <a:endParaRPr lang="ru-RU" sz="1600" dirty="0"/>
        </a:p>
      </dgm:t>
    </dgm:pt>
    <dgm:pt modelId="{A4CCD9D8-F2BC-4EE8-A90F-6BAC2C2871EA}" type="parTrans" cxnId="{144E28FC-E8AA-444F-826B-7900D429A81B}">
      <dgm:prSet/>
      <dgm:spPr/>
      <dgm:t>
        <a:bodyPr/>
        <a:lstStyle/>
        <a:p>
          <a:endParaRPr lang="ru-RU" sz="2000"/>
        </a:p>
      </dgm:t>
    </dgm:pt>
    <dgm:pt modelId="{5DCD471E-0FB4-476A-AE8A-4551C8B10B7D}" type="sibTrans" cxnId="{144E28FC-E8AA-444F-826B-7900D429A81B}">
      <dgm:prSet/>
      <dgm:spPr/>
      <dgm:t>
        <a:bodyPr/>
        <a:lstStyle/>
        <a:p>
          <a:endParaRPr lang="ru-RU" sz="2000"/>
        </a:p>
      </dgm:t>
    </dgm:pt>
    <dgm:pt modelId="{A2966056-65E8-4170-9822-7B2746D70E74}" type="pres">
      <dgm:prSet presAssocID="{E3C0633E-14B9-40A4-AA7A-4EEBF29AFBF0}" presName="linear" presStyleCnt="0">
        <dgm:presLayoutVars>
          <dgm:dir/>
          <dgm:animLvl val="lvl"/>
          <dgm:resizeHandles val="exact"/>
        </dgm:presLayoutVars>
      </dgm:prSet>
      <dgm:spPr/>
      <dgm:t>
        <a:bodyPr/>
        <a:lstStyle/>
        <a:p>
          <a:endParaRPr lang="ru-RU"/>
        </a:p>
      </dgm:t>
    </dgm:pt>
    <dgm:pt modelId="{1A810F2B-1C83-45B3-AF69-DF2650EA782A}" type="pres">
      <dgm:prSet presAssocID="{4302FF85-0D38-42F4-B518-4313DB7615AA}" presName="parentLin" presStyleCnt="0"/>
      <dgm:spPr/>
    </dgm:pt>
    <dgm:pt modelId="{C82F9A1F-CE80-450F-B80A-FC3622D7F7AE}" type="pres">
      <dgm:prSet presAssocID="{4302FF85-0D38-42F4-B518-4313DB7615AA}" presName="parentLeftMargin" presStyleLbl="node1" presStyleIdx="0" presStyleCnt="7"/>
      <dgm:spPr/>
      <dgm:t>
        <a:bodyPr/>
        <a:lstStyle/>
        <a:p>
          <a:endParaRPr lang="ru-RU"/>
        </a:p>
      </dgm:t>
    </dgm:pt>
    <dgm:pt modelId="{5DA44A9E-D4AC-4F5D-B8C1-1EE8F27EBDBE}" type="pres">
      <dgm:prSet presAssocID="{4302FF85-0D38-42F4-B518-4313DB7615AA}" presName="parentText" presStyleLbl="node1" presStyleIdx="0" presStyleCnt="7">
        <dgm:presLayoutVars>
          <dgm:chMax val="0"/>
          <dgm:bulletEnabled val="1"/>
        </dgm:presLayoutVars>
      </dgm:prSet>
      <dgm:spPr/>
      <dgm:t>
        <a:bodyPr/>
        <a:lstStyle/>
        <a:p>
          <a:endParaRPr lang="ru-RU"/>
        </a:p>
      </dgm:t>
    </dgm:pt>
    <dgm:pt modelId="{D3CF4717-2730-4411-8976-8B2B4A594F3A}" type="pres">
      <dgm:prSet presAssocID="{4302FF85-0D38-42F4-B518-4313DB7615AA}" presName="negativeSpace" presStyleCnt="0"/>
      <dgm:spPr/>
    </dgm:pt>
    <dgm:pt modelId="{57D288AB-9D8F-4D26-ABE1-FFF2D8D06B92}" type="pres">
      <dgm:prSet presAssocID="{4302FF85-0D38-42F4-B518-4313DB7615AA}" presName="childText" presStyleLbl="conFgAcc1" presStyleIdx="0" presStyleCnt="7">
        <dgm:presLayoutVars>
          <dgm:bulletEnabled val="1"/>
        </dgm:presLayoutVars>
      </dgm:prSet>
      <dgm:spPr/>
    </dgm:pt>
    <dgm:pt modelId="{17C4A3B0-98CF-4822-9C43-755A8569AE06}" type="pres">
      <dgm:prSet presAssocID="{5A0FBD7A-A515-4FCC-A97C-3791D4F226BE}" presName="spaceBetweenRectangles" presStyleCnt="0"/>
      <dgm:spPr/>
    </dgm:pt>
    <dgm:pt modelId="{6A3BDF59-AA80-4B5C-BEE5-4686EFC244E7}" type="pres">
      <dgm:prSet presAssocID="{BEA421EC-0D93-4FD4-91BA-B3EBB787170C}" presName="parentLin" presStyleCnt="0"/>
      <dgm:spPr/>
    </dgm:pt>
    <dgm:pt modelId="{CDEB431A-310F-4DB9-9099-C0C81EF79E66}" type="pres">
      <dgm:prSet presAssocID="{BEA421EC-0D93-4FD4-91BA-B3EBB787170C}" presName="parentLeftMargin" presStyleLbl="node1" presStyleIdx="0" presStyleCnt="7"/>
      <dgm:spPr/>
      <dgm:t>
        <a:bodyPr/>
        <a:lstStyle/>
        <a:p>
          <a:endParaRPr lang="ru-RU"/>
        </a:p>
      </dgm:t>
    </dgm:pt>
    <dgm:pt modelId="{E8CFFA58-D91F-484D-9B7A-F19AC8F7AE9D}" type="pres">
      <dgm:prSet presAssocID="{BEA421EC-0D93-4FD4-91BA-B3EBB787170C}" presName="parentText" presStyleLbl="node1" presStyleIdx="1" presStyleCnt="7" custLinFactNeighborX="-62487" custLinFactNeighborY="1669">
        <dgm:presLayoutVars>
          <dgm:chMax val="0"/>
          <dgm:bulletEnabled val="1"/>
        </dgm:presLayoutVars>
      </dgm:prSet>
      <dgm:spPr/>
      <dgm:t>
        <a:bodyPr/>
        <a:lstStyle/>
        <a:p>
          <a:endParaRPr lang="ru-RU"/>
        </a:p>
      </dgm:t>
    </dgm:pt>
    <dgm:pt modelId="{B8556FC2-611A-4B5C-AD2F-6083EB0650B7}" type="pres">
      <dgm:prSet presAssocID="{BEA421EC-0D93-4FD4-91BA-B3EBB787170C}" presName="negativeSpace" presStyleCnt="0"/>
      <dgm:spPr/>
    </dgm:pt>
    <dgm:pt modelId="{93D07801-CFCD-4078-B4F7-0A37DA9C8B54}" type="pres">
      <dgm:prSet presAssocID="{BEA421EC-0D93-4FD4-91BA-B3EBB787170C}" presName="childText" presStyleLbl="conFgAcc1" presStyleIdx="1" presStyleCnt="7">
        <dgm:presLayoutVars>
          <dgm:bulletEnabled val="1"/>
        </dgm:presLayoutVars>
      </dgm:prSet>
      <dgm:spPr/>
    </dgm:pt>
    <dgm:pt modelId="{717CD2CA-B386-4EF3-AD24-7E6B021076AE}" type="pres">
      <dgm:prSet presAssocID="{FA3EDCD5-5FC9-4C08-9FDF-EA013AD8C02F}" presName="spaceBetweenRectangles" presStyleCnt="0"/>
      <dgm:spPr/>
    </dgm:pt>
    <dgm:pt modelId="{C30D4639-CD19-46E5-9E4A-1145F0BB80A0}" type="pres">
      <dgm:prSet presAssocID="{F035727D-F989-4CEA-8039-73B1F2BF06CA}" presName="parentLin" presStyleCnt="0"/>
      <dgm:spPr/>
    </dgm:pt>
    <dgm:pt modelId="{F5E3C0CF-4B92-43DC-9B10-96F6550F8C00}" type="pres">
      <dgm:prSet presAssocID="{F035727D-F989-4CEA-8039-73B1F2BF06CA}" presName="parentLeftMargin" presStyleLbl="node1" presStyleIdx="1" presStyleCnt="7"/>
      <dgm:spPr/>
      <dgm:t>
        <a:bodyPr/>
        <a:lstStyle/>
        <a:p>
          <a:endParaRPr lang="ru-RU"/>
        </a:p>
      </dgm:t>
    </dgm:pt>
    <dgm:pt modelId="{66C78071-C409-4CEA-93C8-B050E74A1857}" type="pres">
      <dgm:prSet presAssocID="{F035727D-F989-4CEA-8039-73B1F2BF06CA}" presName="parentText" presStyleLbl="node1" presStyleIdx="2" presStyleCnt="7">
        <dgm:presLayoutVars>
          <dgm:chMax val="0"/>
          <dgm:bulletEnabled val="1"/>
        </dgm:presLayoutVars>
      </dgm:prSet>
      <dgm:spPr/>
      <dgm:t>
        <a:bodyPr/>
        <a:lstStyle/>
        <a:p>
          <a:endParaRPr lang="ru-RU"/>
        </a:p>
      </dgm:t>
    </dgm:pt>
    <dgm:pt modelId="{ABA3050C-F4FA-4875-B46C-F1BFF1243C9E}" type="pres">
      <dgm:prSet presAssocID="{F035727D-F989-4CEA-8039-73B1F2BF06CA}" presName="negativeSpace" presStyleCnt="0"/>
      <dgm:spPr/>
    </dgm:pt>
    <dgm:pt modelId="{DD3A324A-9D7E-416B-B324-83E62F303A49}" type="pres">
      <dgm:prSet presAssocID="{F035727D-F989-4CEA-8039-73B1F2BF06CA}" presName="childText" presStyleLbl="conFgAcc1" presStyleIdx="2" presStyleCnt="7">
        <dgm:presLayoutVars>
          <dgm:bulletEnabled val="1"/>
        </dgm:presLayoutVars>
      </dgm:prSet>
      <dgm:spPr/>
    </dgm:pt>
    <dgm:pt modelId="{9555337A-7B71-4760-B61B-8E39CEFBF795}" type="pres">
      <dgm:prSet presAssocID="{80E2348C-A918-42A1-ABE0-32BA012F5DBE}" presName="spaceBetweenRectangles" presStyleCnt="0"/>
      <dgm:spPr/>
    </dgm:pt>
    <dgm:pt modelId="{9CF35D53-3248-4D3D-B748-DCB9245928F8}" type="pres">
      <dgm:prSet presAssocID="{3268899D-E7FA-4711-B661-E8C0B4357217}" presName="parentLin" presStyleCnt="0"/>
      <dgm:spPr/>
    </dgm:pt>
    <dgm:pt modelId="{EEB477BE-ACA9-4BB0-8C74-D40BDE7A4A53}" type="pres">
      <dgm:prSet presAssocID="{3268899D-E7FA-4711-B661-E8C0B4357217}" presName="parentLeftMargin" presStyleLbl="node1" presStyleIdx="2" presStyleCnt="7"/>
      <dgm:spPr/>
      <dgm:t>
        <a:bodyPr/>
        <a:lstStyle/>
        <a:p>
          <a:endParaRPr lang="ru-RU"/>
        </a:p>
      </dgm:t>
    </dgm:pt>
    <dgm:pt modelId="{3393A506-4C6B-475D-8398-460DC0028BC8}" type="pres">
      <dgm:prSet presAssocID="{3268899D-E7FA-4711-B661-E8C0B4357217}" presName="parentText" presStyleLbl="node1" presStyleIdx="3" presStyleCnt="7">
        <dgm:presLayoutVars>
          <dgm:chMax val="0"/>
          <dgm:bulletEnabled val="1"/>
        </dgm:presLayoutVars>
      </dgm:prSet>
      <dgm:spPr/>
      <dgm:t>
        <a:bodyPr/>
        <a:lstStyle/>
        <a:p>
          <a:endParaRPr lang="ru-RU"/>
        </a:p>
      </dgm:t>
    </dgm:pt>
    <dgm:pt modelId="{77EC5A00-2ED8-4463-B337-69ACA92B5F40}" type="pres">
      <dgm:prSet presAssocID="{3268899D-E7FA-4711-B661-E8C0B4357217}" presName="negativeSpace" presStyleCnt="0"/>
      <dgm:spPr/>
    </dgm:pt>
    <dgm:pt modelId="{088F4C4E-FB01-4719-A9C0-9490F6D44143}" type="pres">
      <dgm:prSet presAssocID="{3268899D-E7FA-4711-B661-E8C0B4357217}" presName="childText" presStyleLbl="conFgAcc1" presStyleIdx="3" presStyleCnt="7">
        <dgm:presLayoutVars>
          <dgm:bulletEnabled val="1"/>
        </dgm:presLayoutVars>
      </dgm:prSet>
      <dgm:spPr/>
    </dgm:pt>
    <dgm:pt modelId="{D1541041-BA93-4FDC-856F-EFB7A0635C5F}" type="pres">
      <dgm:prSet presAssocID="{99FD8BED-15A2-448F-9B14-6FF79A9FA43A}" presName="spaceBetweenRectangles" presStyleCnt="0"/>
      <dgm:spPr/>
    </dgm:pt>
    <dgm:pt modelId="{BA7F1F0E-5FCB-4BAF-AB6C-ADDA9D598CD1}" type="pres">
      <dgm:prSet presAssocID="{05F28FF8-EEFE-4E04-9460-B30E6D9438BA}" presName="parentLin" presStyleCnt="0"/>
      <dgm:spPr/>
    </dgm:pt>
    <dgm:pt modelId="{46B36CF5-7802-4298-8EC7-8691F0956B10}" type="pres">
      <dgm:prSet presAssocID="{05F28FF8-EEFE-4E04-9460-B30E6D9438BA}" presName="parentLeftMargin" presStyleLbl="node1" presStyleIdx="3" presStyleCnt="7"/>
      <dgm:spPr/>
      <dgm:t>
        <a:bodyPr/>
        <a:lstStyle/>
        <a:p>
          <a:endParaRPr lang="ru-RU"/>
        </a:p>
      </dgm:t>
    </dgm:pt>
    <dgm:pt modelId="{F2FB9DCD-2C9A-4062-AC46-9F98E9FB37D2}" type="pres">
      <dgm:prSet presAssocID="{05F28FF8-EEFE-4E04-9460-B30E6D9438BA}" presName="parentText" presStyleLbl="node1" presStyleIdx="4" presStyleCnt="7">
        <dgm:presLayoutVars>
          <dgm:chMax val="0"/>
          <dgm:bulletEnabled val="1"/>
        </dgm:presLayoutVars>
      </dgm:prSet>
      <dgm:spPr/>
      <dgm:t>
        <a:bodyPr/>
        <a:lstStyle/>
        <a:p>
          <a:endParaRPr lang="ru-RU"/>
        </a:p>
      </dgm:t>
    </dgm:pt>
    <dgm:pt modelId="{A1FBE832-07A5-45C9-AA54-52F53A262E5C}" type="pres">
      <dgm:prSet presAssocID="{05F28FF8-EEFE-4E04-9460-B30E6D9438BA}" presName="negativeSpace" presStyleCnt="0"/>
      <dgm:spPr/>
    </dgm:pt>
    <dgm:pt modelId="{7C59C444-8F9F-40D1-8282-BF58886D2314}" type="pres">
      <dgm:prSet presAssocID="{05F28FF8-EEFE-4E04-9460-B30E6D9438BA}" presName="childText" presStyleLbl="conFgAcc1" presStyleIdx="4" presStyleCnt="7">
        <dgm:presLayoutVars>
          <dgm:bulletEnabled val="1"/>
        </dgm:presLayoutVars>
      </dgm:prSet>
      <dgm:spPr/>
    </dgm:pt>
    <dgm:pt modelId="{B1F5FA00-E360-4007-86C9-CDD91E14F70F}" type="pres">
      <dgm:prSet presAssocID="{7FF69AC9-59BF-4DDC-84BB-E43441B53A30}" presName="spaceBetweenRectangles" presStyleCnt="0"/>
      <dgm:spPr/>
    </dgm:pt>
    <dgm:pt modelId="{712DE1E7-D8F2-4E61-BAC9-793E3D729D8C}" type="pres">
      <dgm:prSet presAssocID="{32D20E3C-8461-4C96-86B4-5ADD55DB00CC}" presName="parentLin" presStyleCnt="0"/>
      <dgm:spPr/>
    </dgm:pt>
    <dgm:pt modelId="{98319EF4-5097-4C83-8387-14C677400191}" type="pres">
      <dgm:prSet presAssocID="{32D20E3C-8461-4C96-86B4-5ADD55DB00CC}" presName="parentLeftMargin" presStyleLbl="node1" presStyleIdx="4" presStyleCnt="7"/>
      <dgm:spPr/>
      <dgm:t>
        <a:bodyPr/>
        <a:lstStyle/>
        <a:p>
          <a:endParaRPr lang="ru-RU"/>
        </a:p>
      </dgm:t>
    </dgm:pt>
    <dgm:pt modelId="{646D22B7-F911-44FF-BE7B-64D6255224BD}" type="pres">
      <dgm:prSet presAssocID="{32D20E3C-8461-4C96-86B4-5ADD55DB00CC}" presName="parentText" presStyleLbl="node1" presStyleIdx="5" presStyleCnt="7">
        <dgm:presLayoutVars>
          <dgm:chMax val="0"/>
          <dgm:bulletEnabled val="1"/>
        </dgm:presLayoutVars>
      </dgm:prSet>
      <dgm:spPr/>
      <dgm:t>
        <a:bodyPr/>
        <a:lstStyle/>
        <a:p>
          <a:endParaRPr lang="ru-RU"/>
        </a:p>
      </dgm:t>
    </dgm:pt>
    <dgm:pt modelId="{A3073F14-DC58-4468-B3B2-84250C90C325}" type="pres">
      <dgm:prSet presAssocID="{32D20E3C-8461-4C96-86B4-5ADD55DB00CC}" presName="negativeSpace" presStyleCnt="0"/>
      <dgm:spPr/>
    </dgm:pt>
    <dgm:pt modelId="{A898169A-66BD-433B-8079-1A7146780148}" type="pres">
      <dgm:prSet presAssocID="{32D20E3C-8461-4C96-86B4-5ADD55DB00CC}" presName="childText" presStyleLbl="conFgAcc1" presStyleIdx="5" presStyleCnt="7">
        <dgm:presLayoutVars>
          <dgm:bulletEnabled val="1"/>
        </dgm:presLayoutVars>
      </dgm:prSet>
      <dgm:spPr/>
    </dgm:pt>
    <dgm:pt modelId="{E08F9272-0BC9-418B-89B1-0F0D5E298E25}" type="pres">
      <dgm:prSet presAssocID="{C788D203-3308-44FC-9B65-FBCD51E4F781}" presName="spaceBetweenRectangles" presStyleCnt="0"/>
      <dgm:spPr/>
    </dgm:pt>
    <dgm:pt modelId="{E1FFFA47-4786-4605-A670-78D281227C96}" type="pres">
      <dgm:prSet presAssocID="{891BAE76-DDBB-4C63-A9DD-E96E534C0760}" presName="parentLin" presStyleCnt="0"/>
      <dgm:spPr/>
    </dgm:pt>
    <dgm:pt modelId="{A636D929-359C-4906-B5CC-97936D4A6DC6}" type="pres">
      <dgm:prSet presAssocID="{891BAE76-DDBB-4C63-A9DD-E96E534C0760}" presName="parentLeftMargin" presStyleLbl="node1" presStyleIdx="5" presStyleCnt="7"/>
      <dgm:spPr/>
      <dgm:t>
        <a:bodyPr/>
        <a:lstStyle/>
        <a:p>
          <a:endParaRPr lang="ru-RU"/>
        </a:p>
      </dgm:t>
    </dgm:pt>
    <dgm:pt modelId="{8F610AF8-6257-4D36-9933-98D88705F746}" type="pres">
      <dgm:prSet presAssocID="{891BAE76-DDBB-4C63-A9DD-E96E534C0760}" presName="parentText" presStyleLbl="node1" presStyleIdx="6" presStyleCnt="7">
        <dgm:presLayoutVars>
          <dgm:chMax val="0"/>
          <dgm:bulletEnabled val="1"/>
        </dgm:presLayoutVars>
      </dgm:prSet>
      <dgm:spPr/>
      <dgm:t>
        <a:bodyPr/>
        <a:lstStyle/>
        <a:p>
          <a:endParaRPr lang="ru-RU"/>
        </a:p>
      </dgm:t>
    </dgm:pt>
    <dgm:pt modelId="{E1039A09-D787-4B39-8D88-12323BA25151}" type="pres">
      <dgm:prSet presAssocID="{891BAE76-DDBB-4C63-A9DD-E96E534C0760}" presName="negativeSpace" presStyleCnt="0"/>
      <dgm:spPr/>
    </dgm:pt>
    <dgm:pt modelId="{A53AE703-FCA5-46BB-B87E-0AAE9FA5F597}" type="pres">
      <dgm:prSet presAssocID="{891BAE76-DDBB-4C63-A9DD-E96E534C0760}" presName="childText" presStyleLbl="conFgAcc1" presStyleIdx="6" presStyleCnt="7">
        <dgm:presLayoutVars>
          <dgm:bulletEnabled val="1"/>
        </dgm:presLayoutVars>
      </dgm:prSet>
      <dgm:spPr/>
    </dgm:pt>
  </dgm:ptLst>
  <dgm:cxnLst>
    <dgm:cxn modelId="{BCDEC9A5-57A5-4DC8-90FF-8BC8F93C6C73}" type="presOf" srcId="{4302FF85-0D38-42F4-B518-4313DB7615AA}" destId="{5DA44A9E-D4AC-4F5D-B8C1-1EE8F27EBDBE}" srcOrd="1" destOrd="0" presId="urn:microsoft.com/office/officeart/2005/8/layout/list1"/>
    <dgm:cxn modelId="{9F2D720E-A7AA-4FA1-8783-CD21FC1B553C}" type="presOf" srcId="{F035727D-F989-4CEA-8039-73B1F2BF06CA}" destId="{F5E3C0CF-4B92-43DC-9B10-96F6550F8C00}" srcOrd="0" destOrd="0" presId="urn:microsoft.com/office/officeart/2005/8/layout/list1"/>
    <dgm:cxn modelId="{0E9F2C15-F02C-408A-9AEE-C17D36FBC7F3}" type="presOf" srcId="{3268899D-E7FA-4711-B661-E8C0B4357217}" destId="{EEB477BE-ACA9-4BB0-8C74-D40BDE7A4A53}" srcOrd="0" destOrd="0" presId="urn:microsoft.com/office/officeart/2005/8/layout/list1"/>
    <dgm:cxn modelId="{E7F9785A-8550-4F09-AA7A-9842CB8A3477}" srcId="{E3C0633E-14B9-40A4-AA7A-4EEBF29AFBF0}" destId="{4302FF85-0D38-42F4-B518-4313DB7615AA}" srcOrd="0" destOrd="0" parTransId="{65A1ECAD-86C5-4388-8FA8-0D833BD4B9A6}" sibTransId="{5A0FBD7A-A515-4FCC-A97C-3791D4F226BE}"/>
    <dgm:cxn modelId="{C057644E-92C3-4A64-A773-B6EDA5FDA9E2}" type="presOf" srcId="{32D20E3C-8461-4C96-86B4-5ADD55DB00CC}" destId="{646D22B7-F911-44FF-BE7B-64D6255224BD}" srcOrd="1" destOrd="0" presId="urn:microsoft.com/office/officeart/2005/8/layout/list1"/>
    <dgm:cxn modelId="{E3063A61-F1CE-4344-9577-F582DEC5D98D}" type="presOf" srcId="{3268899D-E7FA-4711-B661-E8C0B4357217}" destId="{3393A506-4C6B-475D-8398-460DC0028BC8}" srcOrd="1" destOrd="0" presId="urn:microsoft.com/office/officeart/2005/8/layout/list1"/>
    <dgm:cxn modelId="{06F3A54E-0543-4B79-8578-356C17679FE7}" srcId="{E3C0633E-14B9-40A4-AA7A-4EEBF29AFBF0}" destId="{3268899D-E7FA-4711-B661-E8C0B4357217}" srcOrd="3" destOrd="0" parTransId="{963DF5C8-1C90-4FBB-9235-D8829D503565}" sibTransId="{99FD8BED-15A2-448F-9B14-6FF79A9FA43A}"/>
    <dgm:cxn modelId="{29C121C4-CDDA-4B6D-A500-F100DF58769E}" type="presOf" srcId="{891BAE76-DDBB-4C63-A9DD-E96E534C0760}" destId="{8F610AF8-6257-4D36-9933-98D88705F746}" srcOrd="1" destOrd="0" presId="urn:microsoft.com/office/officeart/2005/8/layout/list1"/>
    <dgm:cxn modelId="{144E28FC-E8AA-444F-826B-7900D429A81B}" srcId="{E3C0633E-14B9-40A4-AA7A-4EEBF29AFBF0}" destId="{891BAE76-DDBB-4C63-A9DD-E96E534C0760}" srcOrd="6" destOrd="0" parTransId="{A4CCD9D8-F2BC-4EE8-A90F-6BAC2C2871EA}" sibTransId="{5DCD471E-0FB4-476A-AE8A-4551C8B10B7D}"/>
    <dgm:cxn modelId="{E73C3A4A-DD13-4400-AE62-D71BD7DE6006}" srcId="{E3C0633E-14B9-40A4-AA7A-4EEBF29AFBF0}" destId="{32D20E3C-8461-4C96-86B4-5ADD55DB00CC}" srcOrd="5" destOrd="0" parTransId="{D5552E10-E418-4A6D-BDCE-292A70BC257A}" sibTransId="{C788D203-3308-44FC-9B65-FBCD51E4F781}"/>
    <dgm:cxn modelId="{7615EC5A-CBFE-40A8-80D6-BFCAA4370BC8}" srcId="{E3C0633E-14B9-40A4-AA7A-4EEBF29AFBF0}" destId="{BEA421EC-0D93-4FD4-91BA-B3EBB787170C}" srcOrd="1" destOrd="0" parTransId="{BF8D5741-F707-4B61-A2A5-D84AF1DFEE0F}" sibTransId="{FA3EDCD5-5FC9-4C08-9FDF-EA013AD8C02F}"/>
    <dgm:cxn modelId="{6B8C0BB2-55E9-459E-901B-AC3CF6950274}" type="presOf" srcId="{BEA421EC-0D93-4FD4-91BA-B3EBB787170C}" destId="{CDEB431A-310F-4DB9-9099-C0C81EF79E66}" srcOrd="0" destOrd="0" presId="urn:microsoft.com/office/officeart/2005/8/layout/list1"/>
    <dgm:cxn modelId="{B6EA9840-8C80-48DD-9C83-9FBEEB574CFC}" srcId="{E3C0633E-14B9-40A4-AA7A-4EEBF29AFBF0}" destId="{F035727D-F989-4CEA-8039-73B1F2BF06CA}" srcOrd="2" destOrd="0" parTransId="{FAFB5AF8-FD30-440D-9E95-5FAD90A86C5E}" sibTransId="{80E2348C-A918-42A1-ABE0-32BA012F5DBE}"/>
    <dgm:cxn modelId="{3382B22E-1B10-4EFB-AC2C-C5C4B81A3073}" type="presOf" srcId="{BEA421EC-0D93-4FD4-91BA-B3EBB787170C}" destId="{E8CFFA58-D91F-484D-9B7A-F19AC8F7AE9D}" srcOrd="1" destOrd="0" presId="urn:microsoft.com/office/officeart/2005/8/layout/list1"/>
    <dgm:cxn modelId="{98DDE8C0-108D-45CE-A5DC-8326763D1584}" type="presOf" srcId="{32D20E3C-8461-4C96-86B4-5ADD55DB00CC}" destId="{98319EF4-5097-4C83-8387-14C677400191}" srcOrd="0" destOrd="0" presId="urn:microsoft.com/office/officeart/2005/8/layout/list1"/>
    <dgm:cxn modelId="{3A31FEB2-D598-4050-B6EB-4C3E835A40CD}" type="presOf" srcId="{E3C0633E-14B9-40A4-AA7A-4EEBF29AFBF0}" destId="{A2966056-65E8-4170-9822-7B2746D70E74}" srcOrd="0" destOrd="0" presId="urn:microsoft.com/office/officeart/2005/8/layout/list1"/>
    <dgm:cxn modelId="{1059077B-9DB5-40B3-B72B-3C30241E6BD6}" srcId="{E3C0633E-14B9-40A4-AA7A-4EEBF29AFBF0}" destId="{05F28FF8-EEFE-4E04-9460-B30E6D9438BA}" srcOrd="4" destOrd="0" parTransId="{A63A79BB-BB07-4B3F-A55C-3549A399A8D9}" sibTransId="{7FF69AC9-59BF-4DDC-84BB-E43441B53A30}"/>
    <dgm:cxn modelId="{A78C00F7-974B-4A8E-AB51-749B9C43EC0C}" type="presOf" srcId="{05F28FF8-EEFE-4E04-9460-B30E6D9438BA}" destId="{46B36CF5-7802-4298-8EC7-8691F0956B10}" srcOrd="0" destOrd="0" presId="urn:microsoft.com/office/officeart/2005/8/layout/list1"/>
    <dgm:cxn modelId="{A608952F-8344-421C-9B00-FA012F74E841}" type="presOf" srcId="{891BAE76-DDBB-4C63-A9DD-E96E534C0760}" destId="{A636D929-359C-4906-B5CC-97936D4A6DC6}" srcOrd="0" destOrd="0" presId="urn:microsoft.com/office/officeart/2005/8/layout/list1"/>
    <dgm:cxn modelId="{F118BD24-4E53-4862-877F-D8CFAB4F0346}" type="presOf" srcId="{F035727D-F989-4CEA-8039-73B1F2BF06CA}" destId="{66C78071-C409-4CEA-93C8-B050E74A1857}" srcOrd="1" destOrd="0" presId="urn:microsoft.com/office/officeart/2005/8/layout/list1"/>
    <dgm:cxn modelId="{71BEBDD9-6246-4E48-8D45-4C0092D813D7}" type="presOf" srcId="{4302FF85-0D38-42F4-B518-4313DB7615AA}" destId="{C82F9A1F-CE80-450F-B80A-FC3622D7F7AE}" srcOrd="0" destOrd="0" presId="urn:microsoft.com/office/officeart/2005/8/layout/list1"/>
    <dgm:cxn modelId="{C76DD771-E78C-41AD-9538-F4A4B92A3764}" type="presOf" srcId="{05F28FF8-EEFE-4E04-9460-B30E6D9438BA}" destId="{F2FB9DCD-2C9A-4062-AC46-9F98E9FB37D2}" srcOrd="1" destOrd="0" presId="urn:microsoft.com/office/officeart/2005/8/layout/list1"/>
    <dgm:cxn modelId="{54D73450-1D36-4D22-AF11-E191113A1069}" type="presParOf" srcId="{A2966056-65E8-4170-9822-7B2746D70E74}" destId="{1A810F2B-1C83-45B3-AF69-DF2650EA782A}" srcOrd="0" destOrd="0" presId="urn:microsoft.com/office/officeart/2005/8/layout/list1"/>
    <dgm:cxn modelId="{AB6A87D2-3873-4A7C-B13F-37F5DFEF6341}" type="presParOf" srcId="{1A810F2B-1C83-45B3-AF69-DF2650EA782A}" destId="{C82F9A1F-CE80-450F-B80A-FC3622D7F7AE}" srcOrd="0" destOrd="0" presId="urn:microsoft.com/office/officeart/2005/8/layout/list1"/>
    <dgm:cxn modelId="{782F3B0C-9D58-42C2-89EF-589BC78EF602}" type="presParOf" srcId="{1A810F2B-1C83-45B3-AF69-DF2650EA782A}" destId="{5DA44A9E-D4AC-4F5D-B8C1-1EE8F27EBDBE}" srcOrd="1" destOrd="0" presId="urn:microsoft.com/office/officeart/2005/8/layout/list1"/>
    <dgm:cxn modelId="{69941A3B-8B0C-47AF-904C-3BD8B37DFE09}" type="presParOf" srcId="{A2966056-65E8-4170-9822-7B2746D70E74}" destId="{D3CF4717-2730-4411-8976-8B2B4A594F3A}" srcOrd="1" destOrd="0" presId="urn:microsoft.com/office/officeart/2005/8/layout/list1"/>
    <dgm:cxn modelId="{247C4EEA-6B74-4E33-8A62-AAC500077324}" type="presParOf" srcId="{A2966056-65E8-4170-9822-7B2746D70E74}" destId="{57D288AB-9D8F-4D26-ABE1-FFF2D8D06B92}" srcOrd="2" destOrd="0" presId="urn:microsoft.com/office/officeart/2005/8/layout/list1"/>
    <dgm:cxn modelId="{52FB457E-7D4A-4331-89D5-4FC4093B20AB}" type="presParOf" srcId="{A2966056-65E8-4170-9822-7B2746D70E74}" destId="{17C4A3B0-98CF-4822-9C43-755A8569AE06}" srcOrd="3" destOrd="0" presId="urn:microsoft.com/office/officeart/2005/8/layout/list1"/>
    <dgm:cxn modelId="{2BFA69DC-D4FF-4DA6-AC20-0FC1777038F0}" type="presParOf" srcId="{A2966056-65E8-4170-9822-7B2746D70E74}" destId="{6A3BDF59-AA80-4B5C-BEE5-4686EFC244E7}" srcOrd="4" destOrd="0" presId="urn:microsoft.com/office/officeart/2005/8/layout/list1"/>
    <dgm:cxn modelId="{6CE9772C-D424-44EC-ACF1-87E7201532C4}" type="presParOf" srcId="{6A3BDF59-AA80-4B5C-BEE5-4686EFC244E7}" destId="{CDEB431A-310F-4DB9-9099-C0C81EF79E66}" srcOrd="0" destOrd="0" presId="urn:microsoft.com/office/officeart/2005/8/layout/list1"/>
    <dgm:cxn modelId="{67F70665-CB47-4A70-932E-7B84067562E4}" type="presParOf" srcId="{6A3BDF59-AA80-4B5C-BEE5-4686EFC244E7}" destId="{E8CFFA58-D91F-484D-9B7A-F19AC8F7AE9D}" srcOrd="1" destOrd="0" presId="urn:microsoft.com/office/officeart/2005/8/layout/list1"/>
    <dgm:cxn modelId="{2E70DF4C-FBFE-4C6B-A6E9-553CE40771CF}" type="presParOf" srcId="{A2966056-65E8-4170-9822-7B2746D70E74}" destId="{B8556FC2-611A-4B5C-AD2F-6083EB0650B7}" srcOrd="5" destOrd="0" presId="urn:microsoft.com/office/officeart/2005/8/layout/list1"/>
    <dgm:cxn modelId="{E67A9433-1E53-4E01-AB6B-98B1D81737B3}" type="presParOf" srcId="{A2966056-65E8-4170-9822-7B2746D70E74}" destId="{93D07801-CFCD-4078-B4F7-0A37DA9C8B54}" srcOrd="6" destOrd="0" presId="urn:microsoft.com/office/officeart/2005/8/layout/list1"/>
    <dgm:cxn modelId="{BA1CF644-2157-49E8-B749-7E02E067F726}" type="presParOf" srcId="{A2966056-65E8-4170-9822-7B2746D70E74}" destId="{717CD2CA-B386-4EF3-AD24-7E6B021076AE}" srcOrd="7" destOrd="0" presId="urn:microsoft.com/office/officeart/2005/8/layout/list1"/>
    <dgm:cxn modelId="{E7F60DE8-DC95-4C26-B311-8F68D6C97703}" type="presParOf" srcId="{A2966056-65E8-4170-9822-7B2746D70E74}" destId="{C30D4639-CD19-46E5-9E4A-1145F0BB80A0}" srcOrd="8" destOrd="0" presId="urn:microsoft.com/office/officeart/2005/8/layout/list1"/>
    <dgm:cxn modelId="{33268718-30BE-41BE-A1C7-27478788AEF8}" type="presParOf" srcId="{C30D4639-CD19-46E5-9E4A-1145F0BB80A0}" destId="{F5E3C0CF-4B92-43DC-9B10-96F6550F8C00}" srcOrd="0" destOrd="0" presId="urn:microsoft.com/office/officeart/2005/8/layout/list1"/>
    <dgm:cxn modelId="{EFDC9217-7E14-4025-B55A-3CF37B3CAEBA}" type="presParOf" srcId="{C30D4639-CD19-46E5-9E4A-1145F0BB80A0}" destId="{66C78071-C409-4CEA-93C8-B050E74A1857}" srcOrd="1" destOrd="0" presId="urn:microsoft.com/office/officeart/2005/8/layout/list1"/>
    <dgm:cxn modelId="{4D1AE01A-66D6-4BB2-8AD6-69F13A5E82E8}" type="presParOf" srcId="{A2966056-65E8-4170-9822-7B2746D70E74}" destId="{ABA3050C-F4FA-4875-B46C-F1BFF1243C9E}" srcOrd="9" destOrd="0" presId="urn:microsoft.com/office/officeart/2005/8/layout/list1"/>
    <dgm:cxn modelId="{5303AC1F-B9DF-4B05-BC86-2349A5E71C2B}" type="presParOf" srcId="{A2966056-65E8-4170-9822-7B2746D70E74}" destId="{DD3A324A-9D7E-416B-B324-83E62F303A49}" srcOrd="10" destOrd="0" presId="urn:microsoft.com/office/officeart/2005/8/layout/list1"/>
    <dgm:cxn modelId="{1A8C1748-F53E-4ADB-BF2F-8E2C5C581C5B}" type="presParOf" srcId="{A2966056-65E8-4170-9822-7B2746D70E74}" destId="{9555337A-7B71-4760-B61B-8E39CEFBF795}" srcOrd="11" destOrd="0" presId="urn:microsoft.com/office/officeart/2005/8/layout/list1"/>
    <dgm:cxn modelId="{5A12F9F5-52F3-4B94-8C2D-A77460325542}" type="presParOf" srcId="{A2966056-65E8-4170-9822-7B2746D70E74}" destId="{9CF35D53-3248-4D3D-B748-DCB9245928F8}" srcOrd="12" destOrd="0" presId="urn:microsoft.com/office/officeart/2005/8/layout/list1"/>
    <dgm:cxn modelId="{D84EF3F6-7402-4D10-9B52-DF08B14F8F52}" type="presParOf" srcId="{9CF35D53-3248-4D3D-B748-DCB9245928F8}" destId="{EEB477BE-ACA9-4BB0-8C74-D40BDE7A4A53}" srcOrd="0" destOrd="0" presId="urn:microsoft.com/office/officeart/2005/8/layout/list1"/>
    <dgm:cxn modelId="{5214FEC7-5EFB-4B02-9A7D-F52886D2A662}" type="presParOf" srcId="{9CF35D53-3248-4D3D-B748-DCB9245928F8}" destId="{3393A506-4C6B-475D-8398-460DC0028BC8}" srcOrd="1" destOrd="0" presId="urn:microsoft.com/office/officeart/2005/8/layout/list1"/>
    <dgm:cxn modelId="{AB9D0D4B-A447-40C1-BBC8-F075EB4F0EDA}" type="presParOf" srcId="{A2966056-65E8-4170-9822-7B2746D70E74}" destId="{77EC5A00-2ED8-4463-B337-69ACA92B5F40}" srcOrd="13" destOrd="0" presId="urn:microsoft.com/office/officeart/2005/8/layout/list1"/>
    <dgm:cxn modelId="{4D4BF5FA-F57D-4DEC-AEE8-C10C0A484FAE}" type="presParOf" srcId="{A2966056-65E8-4170-9822-7B2746D70E74}" destId="{088F4C4E-FB01-4719-A9C0-9490F6D44143}" srcOrd="14" destOrd="0" presId="urn:microsoft.com/office/officeart/2005/8/layout/list1"/>
    <dgm:cxn modelId="{0B2D1BC7-DEA9-4089-8E2F-C2E01027499E}" type="presParOf" srcId="{A2966056-65E8-4170-9822-7B2746D70E74}" destId="{D1541041-BA93-4FDC-856F-EFB7A0635C5F}" srcOrd="15" destOrd="0" presId="urn:microsoft.com/office/officeart/2005/8/layout/list1"/>
    <dgm:cxn modelId="{E2579853-2590-4DC1-BED3-407BA7105444}" type="presParOf" srcId="{A2966056-65E8-4170-9822-7B2746D70E74}" destId="{BA7F1F0E-5FCB-4BAF-AB6C-ADDA9D598CD1}" srcOrd="16" destOrd="0" presId="urn:microsoft.com/office/officeart/2005/8/layout/list1"/>
    <dgm:cxn modelId="{0AE958D8-1CAF-4912-86AD-6F70FD632F4D}" type="presParOf" srcId="{BA7F1F0E-5FCB-4BAF-AB6C-ADDA9D598CD1}" destId="{46B36CF5-7802-4298-8EC7-8691F0956B10}" srcOrd="0" destOrd="0" presId="urn:microsoft.com/office/officeart/2005/8/layout/list1"/>
    <dgm:cxn modelId="{0494D04C-261F-4CD4-BA70-A7DDA662DAF3}" type="presParOf" srcId="{BA7F1F0E-5FCB-4BAF-AB6C-ADDA9D598CD1}" destId="{F2FB9DCD-2C9A-4062-AC46-9F98E9FB37D2}" srcOrd="1" destOrd="0" presId="urn:microsoft.com/office/officeart/2005/8/layout/list1"/>
    <dgm:cxn modelId="{29E9DE63-0141-44D4-BCB7-9FD173068B0F}" type="presParOf" srcId="{A2966056-65E8-4170-9822-7B2746D70E74}" destId="{A1FBE832-07A5-45C9-AA54-52F53A262E5C}" srcOrd="17" destOrd="0" presId="urn:microsoft.com/office/officeart/2005/8/layout/list1"/>
    <dgm:cxn modelId="{A32B386D-B390-452B-8F82-82C01C36EAD9}" type="presParOf" srcId="{A2966056-65E8-4170-9822-7B2746D70E74}" destId="{7C59C444-8F9F-40D1-8282-BF58886D2314}" srcOrd="18" destOrd="0" presId="urn:microsoft.com/office/officeart/2005/8/layout/list1"/>
    <dgm:cxn modelId="{E807E885-F802-4FB3-A4C0-346AEBBA8FC2}" type="presParOf" srcId="{A2966056-65E8-4170-9822-7B2746D70E74}" destId="{B1F5FA00-E360-4007-86C9-CDD91E14F70F}" srcOrd="19" destOrd="0" presId="urn:microsoft.com/office/officeart/2005/8/layout/list1"/>
    <dgm:cxn modelId="{A4A6F6A0-94C8-4E74-8825-755CFCCBDF86}" type="presParOf" srcId="{A2966056-65E8-4170-9822-7B2746D70E74}" destId="{712DE1E7-D8F2-4E61-BAC9-793E3D729D8C}" srcOrd="20" destOrd="0" presId="urn:microsoft.com/office/officeart/2005/8/layout/list1"/>
    <dgm:cxn modelId="{B381383B-AFFD-4F23-8C21-45AB134766B6}" type="presParOf" srcId="{712DE1E7-D8F2-4E61-BAC9-793E3D729D8C}" destId="{98319EF4-5097-4C83-8387-14C677400191}" srcOrd="0" destOrd="0" presId="urn:microsoft.com/office/officeart/2005/8/layout/list1"/>
    <dgm:cxn modelId="{4F5C2C21-9E06-464D-93AE-4A22B2BB021A}" type="presParOf" srcId="{712DE1E7-D8F2-4E61-BAC9-793E3D729D8C}" destId="{646D22B7-F911-44FF-BE7B-64D6255224BD}" srcOrd="1" destOrd="0" presId="urn:microsoft.com/office/officeart/2005/8/layout/list1"/>
    <dgm:cxn modelId="{2630FD8E-9F45-4460-82E8-7DD2D1E83D29}" type="presParOf" srcId="{A2966056-65E8-4170-9822-7B2746D70E74}" destId="{A3073F14-DC58-4468-B3B2-84250C90C325}" srcOrd="21" destOrd="0" presId="urn:microsoft.com/office/officeart/2005/8/layout/list1"/>
    <dgm:cxn modelId="{8D72E23E-BD1D-4BAD-9B36-69B4857BC352}" type="presParOf" srcId="{A2966056-65E8-4170-9822-7B2746D70E74}" destId="{A898169A-66BD-433B-8079-1A7146780148}" srcOrd="22" destOrd="0" presId="urn:microsoft.com/office/officeart/2005/8/layout/list1"/>
    <dgm:cxn modelId="{08118A68-4CCE-4817-8BC8-4986249EE4C8}" type="presParOf" srcId="{A2966056-65E8-4170-9822-7B2746D70E74}" destId="{E08F9272-0BC9-418B-89B1-0F0D5E298E25}" srcOrd="23" destOrd="0" presId="urn:microsoft.com/office/officeart/2005/8/layout/list1"/>
    <dgm:cxn modelId="{5658E4DE-579C-43C4-9E0A-4FE3D89E60FB}" type="presParOf" srcId="{A2966056-65E8-4170-9822-7B2746D70E74}" destId="{E1FFFA47-4786-4605-A670-78D281227C96}" srcOrd="24" destOrd="0" presId="urn:microsoft.com/office/officeart/2005/8/layout/list1"/>
    <dgm:cxn modelId="{8B95A0A3-172F-48FE-9C21-CE07D656155D}" type="presParOf" srcId="{E1FFFA47-4786-4605-A670-78D281227C96}" destId="{A636D929-359C-4906-B5CC-97936D4A6DC6}" srcOrd="0" destOrd="0" presId="urn:microsoft.com/office/officeart/2005/8/layout/list1"/>
    <dgm:cxn modelId="{C3B62699-A67A-4EBA-94A6-9A4BE47846A2}" type="presParOf" srcId="{E1FFFA47-4786-4605-A670-78D281227C96}" destId="{8F610AF8-6257-4D36-9933-98D88705F746}" srcOrd="1" destOrd="0" presId="urn:microsoft.com/office/officeart/2005/8/layout/list1"/>
    <dgm:cxn modelId="{12B56B1C-F54A-46BF-9F57-A3C034569C96}" type="presParOf" srcId="{A2966056-65E8-4170-9822-7B2746D70E74}" destId="{E1039A09-D787-4B39-8D88-12323BA25151}" srcOrd="25" destOrd="0" presId="urn:microsoft.com/office/officeart/2005/8/layout/list1"/>
    <dgm:cxn modelId="{D6496836-48C8-4A4C-8269-FABA30FEECBC}" type="presParOf" srcId="{A2966056-65E8-4170-9822-7B2746D70E74}" destId="{A53AE703-FCA5-46BB-B87E-0AAE9FA5F597}"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1036F-04E7-4AF9-98CB-88207053FEEC}">
      <dsp:nvSpPr>
        <dsp:cNvPr id="0" name=""/>
        <dsp:cNvSpPr/>
      </dsp:nvSpPr>
      <dsp:spPr>
        <a:xfrm>
          <a:off x="0" y="156140"/>
          <a:ext cx="10917384" cy="12168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err="1" smtClean="0"/>
            <a:t>Պայմանագրով</a:t>
          </a:r>
          <a:r>
            <a:rPr lang="en-US" sz="2000" kern="1200" dirty="0" smtClean="0"/>
            <a:t> </a:t>
          </a:r>
          <a:r>
            <a:rPr lang="en-US" sz="2000" kern="1200" dirty="0" err="1" smtClean="0"/>
            <a:t>հիմնվում</a:t>
          </a:r>
          <a:r>
            <a:rPr lang="en-US" sz="2000" kern="1200" dirty="0" smtClean="0"/>
            <a:t> է </a:t>
          </a:r>
          <a:r>
            <a:rPr lang="en-US" sz="2000" kern="1200" dirty="0" err="1" smtClean="0"/>
            <a:t>Եվրասիական</a:t>
          </a:r>
          <a:r>
            <a:rPr lang="en-US" sz="2000" kern="1200" dirty="0" smtClean="0"/>
            <a:t> </a:t>
          </a:r>
          <a:r>
            <a:rPr lang="en-US" sz="2000" kern="1200" dirty="0" err="1" smtClean="0"/>
            <a:t>տնտեսական</a:t>
          </a:r>
          <a:r>
            <a:rPr lang="en-US" sz="2000" kern="1200" dirty="0" smtClean="0"/>
            <a:t> </a:t>
          </a:r>
          <a:r>
            <a:rPr lang="en-US" sz="2000" kern="1200" dirty="0" err="1" smtClean="0"/>
            <a:t>միությունը</a:t>
          </a:r>
          <a:r>
            <a:rPr lang="en-US" sz="2000" kern="1200" dirty="0" smtClean="0"/>
            <a:t> </a:t>
          </a:r>
          <a:r>
            <a:rPr lang="ru-RU" sz="2000" kern="1200" dirty="0" smtClean="0"/>
            <a:t>(</a:t>
          </a:r>
          <a:r>
            <a:rPr lang="en-US" sz="2000" kern="1200" dirty="0" smtClean="0"/>
            <a:t>ԵԱՏՄ</a:t>
          </a:r>
          <a:r>
            <a:rPr lang="ru-RU" sz="2000" kern="1200" dirty="0" smtClean="0"/>
            <a:t>)  </a:t>
          </a:r>
          <a:endParaRPr lang="ru-RU" sz="2000" kern="1200" dirty="0"/>
        </a:p>
      </dsp:txBody>
      <dsp:txXfrm>
        <a:off x="59399" y="215539"/>
        <a:ext cx="10798586" cy="1098002"/>
      </dsp:txXfrm>
    </dsp:sp>
    <dsp:sp modelId="{9F2BE115-2722-41FF-AC18-720E6AE492AB}">
      <dsp:nvSpPr>
        <dsp:cNvPr id="0" name=""/>
        <dsp:cNvSpPr/>
      </dsp:nvSpPr>
      <dsp:spPr>
        <a:xfrm>
          <a:off x="0" y="1372941"/>
          <a:ext cx="10917384"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627"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smtClean="0">
              <a:latin typeface="Arial" pitchFamily="34" charset="0"/>
              <a:cs typeface="Arial" pitchFamily="34" charset="0"/>
            </a:rPr>
            <a:t>ԵԱՏՄ-</a:t>
          </a:r>
          <a:r>
            <a:rPr lang="en-US" sz="1400" kern="1200" dirty="0" err="1" smtClean="0">
              <a:latin typeface="Arial" pitchFamily="34" charset="0"/>
              <a:cs typeface="Arial" pitchFamily="34" charset="0"/>
            </a:rPr>
            <a:t>ում</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ապահովվում</a:t>
          </a:r>
          <a:r>
            <a:rPr lang="en-US" sz="1400" kern="1200" dirty="0" smtClean="0">
              <a:latin typeface="Arial" pitchFamily="34" charset="0"/>
              <a:cs typeface="Arial" pitchFamily="34" charset="0"/>
            </a:rPr>
            <a:t> է </a:t>
          </a:r>
          <a:r>
            <a:rPr lang="en-US" sz="1400" kern="1200" dirty="0" err="1" smtClean="0">
              <a:latin typeface="Arial" pitchFamily="34" charset="0"/>
              <a:cs typeface="Arial" pitchFamily="34" charset="0"/>
            </a:rPr>
            <a:t>ապրանքների</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ծառայությունների</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կապիտալի</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աշխատուժի</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ազատ</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տեղաշարժ</a:t>
          </a:r>
          <a:endParaRPr lang="ru-RU" sz="1400" kern="1200" dirty="0">
            <a:latin typeface="Arial" pitchFamily="34" charset="0"/>
            <a:cs typeface="Arial" pitchFamily="34" charset="0"/>
          </a:endParaRPr>
        </a:p>
        <a:p>
          <a:pPr marL="114300" lvl="1" indent="-114300" algn="l" defTabSz="622300">
            <a:lnSpc>
              <a:spcPct val="90000"/>
            </a:lnSpc>
            <a:spcBef>
              <a:spcPct val="0"/>
            </a:spcBef>
            <a:spcAft>
              <a:spcPct val="20000"/>
            </a:spcAft>
            <a:buChar char="••"/>
          </a:pPr>
          <a:r>
            <a:rPr lang="en-US" sz="1400" kern="1200" dirty="0" err="1" smtClean="0">
              <a:latin typeface="Arial" pitchFamily="34" charset="0"/>
              <a:cs typeface="Arial" pitchFamily="34" charset="0"/>
            </a:rPr>
            <a:t>Տնտեսության</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տարբեր</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ճյուղերում</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համաձայնեցված</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քաղաքականության</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իրագործում</a:t>
          </a:r>
          <a:endParaRPr lang="ru-RU" sz="1400" kern="1200" dirty="0">
            <a:latin typeface="Arial" pitchFamily="34" charset="0"/>
            <a:cs typeface="Arial" pitchFamily="34" charset="0"/>
          </a:endParaRPr>
        </a:p>
      </dsp:txBody>
      <dsp:txXfrm>
        <a:off x="0" y="1372941"/>
        <a:ext cx="10917384" cy="1076400"/>
      </dsp:txXfrm>
    </dsp:sp>
    <dsp:sp modelId="{145ECBF3-9C0D-452B-BB19-2F31D5D1A438}">
      <dsp:nvSpPr>
        <dsp:cNvPr id="0" name=""/>
        <dsp:cNvSpPr/>
      </dsp:nvSpPr>
      <dsp:spPr>
        <a:xfrm>
          <a:off x="0" y="2449341"/>
          <a:ext cx="10917384" cy="12168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err="1" smtClean="0"/>
            <a:t>Միությունը</a:t>
          </a:r>
          <a:r>
            <a:rPr lang="en-US" sz="2000" kern="1200" dirty="0" smtClean="0"/>
            <a:t> </a:t>
          </a:r>
          <a:r>
            <a:rPr lang="en-US" sz="2000" kern="1200" dirty="0" err="1" smtClean="0"/>
            <a:t>իր</a:t>
          </a:r>
          <a:r>
            <a:rPr lang="en-US" sz="2000" kern="1200" dirty="0" smtClean="0"/>
            <a:t> </a:t>
          </a:r>
          <a:r>
            <a:rPr lang="en-US" sz="2000" kern="1200" dirty="0" err="1" smtClean="0"/>
            <a:t>գործունեությունը</a:t>
          </a:r>
          <a:r>
            <a:rPr lang="en-US" sz="2000" kern="1200" dirty="0" smtClean="0"/>
            <a:t> </a:t>
          </a:r>
          <a:r>
            <a:rPr lang="en-US" sz="2000" kern="1200" dirty="0" err="1" smtClean="0"/>
            <a:t>իրականացնում</a:t>
          </a:r>
          <a:r>
            <a:rPr lang="en-US" sz="2000" kern="1200" dirty="0" smtClean="0"/>
            <a:t> է </a:t>
          </a:r>
          <a:r>
            <a:rPr lang="en-US" sz="2000" kern="1200" dirty="0" err="1" smtClean="0"/>
            <a:t>հետևյալ</a:t>
          </a:r>
          <a:r>
            <a:rPr lang="en-US" sz="2000" kern="1200" dirty="0" smtClean="0"/>
            <a:t> </a:t>
          </a:r>
          <a:r>
            <a:rPr lang="en-US" sz="2000" kern="1200" dirty="0" err="1" smtClean="0"/>
            <a:t>սկզբունքների</a:t>
          </a:r>
          <a:r>
            <a:rPr lang="en-US" sz="2000" kern="1200" dirty="0" smtClean="0"/>
            <a:t> </a:t>
          </a:r>
          <a:r>
            <a:rPr lang="en-US" sz="2000" kern="1200" dirty="0" err="1" smtClean="0"/>
            <a:t>վրա</a:t>
          </a:r>
          <a:r>
            <a:rPr lang="en-US" sz="2000" kern="1200" dirty="0" smtClean="0"/>
            <a:t>.</a:t>
          </a:r>
          <a:endParaRPr lang="ru-RU" sz="2000" kern="1200" dirty="0"/>
        </a:p>
      </dsp:txBody>
      <dsp:txXfrm>
        <a:off x="59399" y="2508740"/>
        <a:ext cx="10798586" cy="1098002"/>
      </dsp:txXfrm>
    </dsp:sp>
    <dsp:sp modelId="{A12FB36F-61BB-4112-844C-E238A9A423CF}">
      <dsp:nvSpPr>
        <dsp:cNvPr id="0" name=""/>
        <dsp:cNvSpPr/>
      </dsp:nvSpPr>
      <dsp:spPr>
        <a:xfrm>
          <a:off x="0" y="3666141"/>
          <a:ext cx="10917384" cy="1278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627" tIns="17780" rIns="99568" bIns="17780" numCol="1" spcCol="1270" anchor="t" anchorCtr="0">
          <a:noAutofit/>
        </a:bodyPr>
        <a:lstStyle/>
        <a:p>
          <a:pPr marL="114300" lvl="1" indent="-114300" algn="l" defTabSz="622300">
            <a:lnSpc>
              <a:spcPct val="90000"/>
            </a:lnSpc>
            <a:spcBef>
              <a:spcPct val="0"/>
            </a:spcBef>
            <a:spcAft>
              <a:spcPct val="20000"/>
            </a:spcAft>
            <a:buChar char="••"/>
          </a:pPr>
          <a:r>
            <a:rPr lang="hy-AM" sz="1400" kern="1200" dirty="0" smtClean="0">
              <a:latin typeface="Arial" pitchFamily="34" charset="0"/>
              <a:cs typeface="Arial" pitchFamily="34" charset="0"/>
            </a:rPr>
            <a:t>Մ</a:t>
          </a:r>
          <a:r>
            <a:rPr lang="en-US" sz="1400" kern="1200" dirty="0" err="1" smtClean="0">
              <a:latin typeface="Arial" pitchFamily="34" charset="0"/>
              <a:cs typeface="Arial" pitchFamily="34" charset="0"/>
            </a:rPr>
            <a:t>իջազգային</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իրավունքի</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ընդհանուր</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սկզբունքների</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ընդունում</a:t>
          </a:r>
          <a:endParaRPr lang="ru-RU" sz="1400" kern="1200" dirty="0">
            <a:latin typeface="Arial" pitchFamily="34" charset="0"/>
            <a:cs typeface="Arial" pitchFamily="34" charset="0"/>
          </a:endParaRPr>
        </a:p>
        <a:p>
          <a:pPr marL="114300" lvl="1" indent="-114300" algn="l" defTabSz="622300">
            <a:lnSpc>
              <a:spcPct val="90000"/>
            </a:lnSpc>
            <a:spcBef>
              <a:spcPct val="0"/>
            </a:spcBef>
            <a:spcAft>
              <a:spcPct val="20000"/>
            </a:spcAft>
            <a:buChar char="••"/>
          </a:pPr>
          <a:r>
            <a:rPr lang="hy-AM" sz="1400" kern="1200" dirty="0" smtClean="0">
              <a:latin typeface="Arial" pitchFamily="34" charset="0"/>
              <a:cs typeface="Arial" pitchFamily="34" charset="0"/>
            </a:rPr>
            <a:t>Ա</a:t>
          </a:r>
          <a:r>
            <a:rPr lang="en-US" sz="1400" kern="1200" dirty="0" err="1" smtClean="0">
              <a:latin typeface="Arial" pitchFamily="34" charset="0"/>
              <a:cs typeface="Arial" pitchFamily="34" charset="0"/>
            </a:rPr>
            <a:t>նդամ</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երկրների</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քաղաքական</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կարգի</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հարգում</a:t>
          </a:r>
          <a:r>
            <a:rPr lang="en-US" sz="1400" kern="1200" dirty="0" smtClean="0">
              <a:latin typeface="Arial" pitchFamily="34" charset="0"/>
              <a:cs typeface="Arial" pitchFamily="34" charset="0"/>
            </a:rPr>
            <a:t>, </a:t>
          </a:r>
          <a:endParaRPr lang="ru-RU" sz="1400" kern="1200" dirty="0">
            <a:latin typeface="Arial" pitchFamily="34" charset="0"/>
            <a:cs typeface="Arial" pitchFamily="34" charset="0"/>
          </a:endParaRPr>
        </a:p>
        <a:p>
          <a:pPr marL="114300" lvl="1" indent="-114300" algn="l" defTabSz="622300">
            <a:lnSpc>
              <a:spcPct val="90000"/>
            </a:lnSpc>
            <a:spcBef>
              <a:spcPct val="0"/>
            </a:spcBef>
            <a:spcAft>
              <a:spcPct val="20000"/>
            </a:spcAft>
            <a:buChar char="••"/>
          </a:pPr>
          <a:r>
            <a:rPr lang="hy-AM" sz="1400" kern="1200" dirty="0" smtClean="0">
              <a:latin typeface="Arial" pitchFamily="34" charset="0"/>
              <a:cs typeface="Arial" pitchFamily="34" charset="0"/>
            </a:rPr>
            <a:t>Փ</a:t>
          </a:r>
          <a:r>
            <a:rPr lang="en-US" sz="1400" kern="1200" dirty="0" err="1" smtClean="0">
              <a:latin typeface="Arial" pitchFamily="34" charset="0"/>
              <a:cs typeface="Arial" pitchFamily="34" charset="0"/>
            </a:rPr>
            <a:t>ոխշահավետ</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համագործակցության</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ապահովում</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հավասարաիրավության</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ազգային</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շահերի</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փոխճանաչում</a:t>
          </a:r>
          <a:endParaRPr lang="ru-RU" sz="1400" kern="1200" dirty="0">
            <a:latin typeface="Arial" pitchFamily="34" charset="0"/>
            <a:cs typeface="Arial" pitchFamily="34" charset="0"/>
          </a:endParaRPr>
        </a:p>
        <a:p>
          <a:pPr marL="114300" lvl="1" indent="-114300" algn="l" defTabSz="622300">
            <a:lnSpc>
              <a:spcPct val="90000"/>
            </a:lnSpc>
            <a:spcBef>
              <a:spcPct val="0"/>
            </a:spcBef>
            <a:spcAft>
              <a:spcPct val="20000"/>
            </a:spcAft>
            <a:buChar char="••"/>
          </a:pPr>
          <a:r>
            <a:rPr lang="hy-AM" sz="1400" kern="1200" dirty="0" smtClean="0">
              <a:latin typeface="Arial" pitchFamily="34" charset="0"/>
              <a:cs typeface="Arial" pitchFamily="34" charset="0"/>
            </a:rPr>
            <a:t>Շ</a:t>
          </a:r>
          <a:r>
            <a:rPr lang="en-US" sz="1400" kern="1200" dirty="0" err="1" smtClean="0">
              <a:latin typeface="Arial" pitchFamily="34" charset="0"/>
              <a:cs typeface="Arial" pitchFamily="34" charset="0"/>
            </a:rPr>
            <a:t>ուկայական</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տնտեսության</a:t>
          </a:r>
          <a:r>
            <a:rPr lang="en-US" sz="1400" kern="1200" dirty="0" smtClean="0">
              <a:latin typeface="Arial" pitchFamily="34" charset="0"/>
              <a:cs typeface="Arial" pitchFamily="34" charset="0"/>
            </a:rPr>
            <a:t> և </a:t>
          </a:r>
          <a:r>
            <a:rPr lang="en-US" sz="1400" kern="1200" dirty="0" err="1" smtClean="0">
              <a:latin typeface="Arial" pitchFamily="34" charset="0"/>
              <a:cs typeface="Arial" pitchFamily="34" charset="0"/>
            </a:rPr>
            <a:t>բարեխիղճ</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մրցակցության</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սկզբունքների</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պահպանում</a:t>
          </a:r>
          <a:endParaRPr lang="ru-RU" sz="1400" kern="1200" dirty="0">
            <a:latin typeface="Arial" pitchFamily="34" charset="0"/>
            <a:cs typeface="Arial" pitchFamily="34" charset="0"/>
          </a:endParaRPr>
        </a:p>
        <a:p>
          <a:pPr marL="114300" lvl="1" indent="-114300" algn="l" defTabSz="622300">
            <a:lnSpc>
              <a:spcPct val="90000"/>
            </a:lnSpc>
            <a:spcBef>
              <a:spcPct val="0"/>
            </a:spcBef>
            <a:spcAft>
              <a:spcPct val="20000"/>
            </a:spcAft>
            <a:buChar char="••"/>
          </a:pPr>
          <a:r>
            <a:rPr lang="hy-AM" sz="1400" kern="1200" dirty="0" smtClean="0">
              <a:latin typeface="Arial" pitchFamily="34" charset="0"/>
              <a:cs typeface="Arial" pitchFamily="34" charset="0"/>
            </a:rPr>
            <a:t>Մ</a:t>
          </a:r>
          <a:r>
            <a:rPr lang="en-US" sz="1400" kern="1200" dirty="0" err="1" smtClean="0">
              <a:latin typeface="Arial" pitchFamily="34" charset="0"/>
              <a:cs typeface="Arial" pitchFamily="34" charset="0"/>
            </a:rPr>
            <a:t>աքսային</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միության</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գործառութավորում</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առանց</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սահմանափակումների</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անցումային</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ժամանակաշրջանի</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ավարտից</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հետո</a:t>
          </a:r>
          <a:endParaRPr lang="ru-RU" sz="1400" kern="1200" dirty="0">
            <a:latin typeface="Arial" pitchFamily="34" charset="0"/>
            <a:cs typeface="Arial" pitchFamily="34" charset="0"/>
          </a:endParaRPr>
        </a:p>
      </dsp:txBody>
      <dsp:txXfrm>
        <a:off x="0" y="3666141"/>
        <a:ext cx="10917384" cy="12782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D1C3C-4B95-4C5A-83AF-68E690CEA219}">
      <dsp:nvSpPr>
        <dsp:cNvPr id="0" name=""/>
        <dsp:cNvSpPr/>
      </dsp:nvSpPr>
      <dsp:spPr>
        <a:xfrm rot="5400000">
          <a:off x="-245635" y="246082"/>
          <a:ext cx="1637567" cy="1146297"/>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ru-RU" sz="3200" kern="1200" dirty="0"/>
        </a:p>
      </dsp:txBody>
      <dsp:txXfrm rot="-5400000">
        <a:off x="1" y="573596"/>
        <a:ext cx="1146297" cy="491270"/>
      </dsp:txXfrm>
    </dsp:sp>
    <dsp:sp modelId="{099CA44B-0C83-4E49-960F-90CF603A62C4}">
      <dsp:nvSpPr>
        <dsp:cNvPr id="0" name=""/>
        <dsp:cNvSpPr/>
      </dsp:nvSpPr>
      <dsp:spPr>
        <a:xfrm rot="5400000">
          <a:off x="4155739" y="-3008994"/>
          <a:ext cx="1064418" cy="7083302"/>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hy-AM" sz="2000" kern="1200" dirty="0" smtClean="0"/>
            <a:t>Ա</a:t>
          </a:r>
          <a:r>
            <a:rPr lang="en-US" sz="2000" kern="1200" dirty="0" err="1" smtClean="0"/>
            <a:t>նդամ</a:t>
          </a:r>
          <a:r>
            <a:rPr lang="en-US" sz="2000" kern="1200" dirty="0" smtClean="0"/>
            <a:t> </a:t>
          </a:r>
          <a:r>
            <a:rPr lang="en-US" sz="2000" kern="1200" dirty="0" err="1" smtClean="0"/>
            <a:t>երկրների</a:t>
          </a:r>
          <a:r>
            <a:rPr lang="en-US" sz="2000" kern="1200" dirty="0" smtClean="0"/>
            <a:t> </a:t>
          </a:r>
          <a:r>
            <a:rPr lang="en-US" sz="2000" kern="1200" dirty="0" err="1" smtClean="0"/>
            <a:t>տնտեսությունների</a:t>
          </a:r>
          <a:r>
            <a:rPr lang="en-US" sz="2000" kern="1200" dirty="0" smtClean="0"/>
            <a:t> </a:t>
          </a:r>
          <a:r>
            <a:rPr lang="en-US" sz="2000" kern="1200" dirty="0" err="1" smtClean="0"/>
            <a:t>կայուն</a:t>
          </a:r>
          <a:r>
            <a:rPr lang="en-US" sz="2000" kern="1200" dirty="0" smtClean="0"/>
            <a:t> </a:t>
          </a:r>
          <a:r>
            <a:rPr lang="en-US" sz="2000" kern="1200" dirty="0" err="1" smtClean="0"/>
            <a:t>զարգացման</a:t>
          </a:r>
          <a:r>
            <a:rPr lang="en-US" sz="2000" kern="1200" dirty="0" smtClean="0"/>
            <a:t> </a:t>
          </a:r>
          <a:r>
            <a:rPr lang="en-US" sz="2000" kern="1200" dirty="0" err="1" smtClean="0"/>
            <a:t>համար</a:t>
          </a:r>
          <a:r>
            <a:rPr lang="en-US" sz="2000" kern="1200" dirty="0" smtClean="0"/>
            <a:t> </a:t>
          </a:r>
          <a:r>
            <a:rPr lang="en-US" sz="2000" kern="1200" dirty="0" err="1" smtClean="0"/>
            <a:t>բարենպաստ</a:t>
          </a:r>
          <a:r>
            <a:rPr lang="en-US" sz="2000" kern="1200" dirty="0" smtClean="0"/>
            <a:t> </a:t>
          </a:r>
          <a:r>
            <a:rPr lang="en-US" sz="2000" kern="1200" dirty="0" err="1" smtClean="0"/>
            <a:t>պայմանների</a:t>
          </a:r>
          <a:r>
            <a:rPr lang="en-US" sz="2000" kern="1200" dirty="0" smtClean="0"/>
            <a:t> </a:t>
          </a:r>
          <a:r>
            <a:rPr lang="en-US" sz="2000" kern="1200" dirty="0" err="1" smtClean="0"/>
            <a:t>ստեղծում</a:t>
          </a:r>
          <a:endParaRPr lang="ru-RU" sz="2000" kern="1200" dirty="0"/>
        </a:p>
      </dsp:txBody>
      <dsp:txXfrm rot="-5400000">
        <a:off x="1146298" y="52408"/>
        <a:ext cx="7031341" cy="960496"/>
      </dsp:txXfrm>
    </dsp:sp>
    <dsp:sp modelId="{BFC75A20-2CF0-406C-BA58-384140FEEE53}">
      <dsp:nvSpPr>
        <dsp:cNvPr id="0" name=""/>
        <dsp:cNvSpPr/>
      </dsp:nvSpPr>
      <dsp:spPr>
        <a:xfrm rot="5400000">
          <a:off x="-245635" y="1689832"/>
          <a:ext cx="1637567" cy="1146297"/>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ru-RU" sz="3200" kern="1200" dirty="0"/>
        </a:p>
      </dsp:txBody>
      <dsp:txXfrm rot="-5400000">
        <a:off x="1" y="2017346"/>
        <a:ext cx="1146297" cy="491270"/>
      </dsp:txXfrm>
    </dsp:sp>
    <dsp:sp modelId="{D6C46B58-F945-43C0-B652-FF0CCF07C6C3}">
      <dsp:nvSpPr>
        <dsp:cNvPr id="0" name=""/>
        <dsp:cNvSpPr/>
      </dsp:nvSpPr>
      <dsp:spPr>
        <a:xfrm rot="5400000">
          <a:off x="4155739" y="-1565244"/>
          <a:ext cx="1064418" cy="7083302"/>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hy-AM" sz="2000" kern="1200" dirty="0" smtClean="0"/>
            <a:t>Ա</a:t>
          </a:r>
          <a:r>
            <a:rPr lang="en-US" sz="2000" kern="1200" dirty="0" err="1" smtClean="0"/>
            <a:t>պրանքների</a:t>
          </a:r>
          <a:r>
            <a:rPr lang="en-US" sz="2000" kern="1200" dirty="0" smtClean="0"/>
            <a:t>, </a:t>
          </a:r>
          <a:r>
            <a:rPr lang="en-US" sz="2000" kern="1200" dirty="0" err="1" smtClean="0"/>
            <a:t>ծառայությունների</a:t>
          </a:r>
          <a:r>
            <a:rPr lang="en-US" sz="2000" kern="1200" dirty="0" smtClean="0"/>
            <a:t>, </a:t>
          </a:r>
          <a:r>
            <a:rPr lang="en-US" sz="2000" kern="1200" dirty="0" err="1" smtClean="0"/>
            <a:t>կապիտալի</a:t>
          </a:r>
          <a:r>
            <a:rPr lang="en-US" sz="2000" kern="1200" dirty="0" smtClean="0"/>
            <a:t>, </a:t>
          </a:r>
          <a:r>
            <a:rPr lang="en-US" sz="2000" kern="1200" dirty="0" err="1" smtClean="0"/>
            <a:t>աշխատանքային</a:t>
          </a:r>
          <a:r>
            <a:rPr lang="en-US" sz="2000" kern="1200" dirty="0" smtClean="0"/>
            <a:t> </a:t>
          </a:r>
          <a:r>
            <a:rPr lang="en-US" sz="2000" kern="1200" dirty="0" err="1" smtClean="0"/>
            <a:t>ռեսուրսների</a:t>
          </a:r>
          <a:r>
            <a:rPr lang="en-US" sz="2000" kern="1200" dirty="0" smtClean="0"/>
            <a:t> </a:t>
          </a:r>
          <a:r>
            <a:rPr lang="en-US" sz="2000" kern="1200" dirty="0" err="1" smtClean="0"/>
            <a:t>միասնական</a:t>
          </a:r>
          <a:r>
            <a:rPr lang="en-US" sz="2000" kern="1200" dirty="0" smtClean="0"/>
            <a:t> </a:t>
          </a:r>
          <a:r>
            <a:rPr lang="en-US" sz="2000" kern="1200" dirty="0" err="1" smtClean="0"/>
            <a:t>շուկայի</a:t>
          </a:r>
          <a:r>
            <a:rPr lang="en-US" sz="2000" kern="1200" dirty="0" smtClean="0"/>
            <a:t> </a:t>
          </a:r>
          <a:r>
            <a:rPr lang="en-US" sz="2000" kern="1200" dirty="0" err="1" smtClean="0"/>
            <a:t>ձևավորման</a:t>
          </a:r>
          <a:r>
            <a:rPr lang="en-US" sz="2000" kern="1200" dirty="0" smtClean="0"/>
            <a:t> </a:t>
          </a:r>
          <a:r>
            <a:rPr lang="en-US" sz="2000" kern="1200" dirty="0" err="1" smtClean="0"/>
            <a:t>ձգտում</a:t>
          </a:r>
          <a:endParaRPr lang="ru-RU" sz="2000" kern="1200" dirty="0"/>
        </a:p>
      </dsp:txBody>
      <dsp:txXfrm rot="-5400000">
        <a:off x="1146298" y="1496158"/>
        <a:ext cx="7031341" cy="960496"/>
      </dsp:txXfrm>
    </dsp:sp>
    <dsp:sp modelId="{09DB82C6-275B-4CD3-BC7A-F09BF3F9B391}">
      <dsp:nvSpPr>
        <dsp:cNvPr id="0" name=""/>
        <dsp:cNvSpPr/>
      </dsp:nvSpPr>
      <dsp:spPr>
        <a:xfrm rot="5400000">
          <a:off x="-245635" y="3133582"/>
          <a:ext cx="1637567" cy="1146297"/>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ru-RU" sz="3200" kern="1200" dirty="0"/>
        </a:p>
      </dsp:txBody>
      <dsp:txXfrm rot="-5400000">
        <a:off x="1" y="3461096"/>
        <a:ext cx="1146297" cy="491270"/>
      </dsp:txXfrm>
    </dsp:sp>
    <dsp:sp modelId="{C472CE17-69E4-410E-9B06-3EECDFDC1A86}">
      <dsp:nvSpPr>
        <dsp:cNvPr id="0" name=""/>
        <dsp:cNvSpPr/>
      </dsp:nvSpPr>
      <dsp:spPr>
        <a:xfrm rot="5400000">
          <a:off x="4155739" y="-121494"/>
          <a:ext cx="1064418" cy="7083302"/>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hy-AM" sz="2000" kern="1200" dirty="0" smtClean="0"/>
            <a:t>Ա</a:t>
          </a:r>
          <a:r>
            <a:rPr lang="en-US" sz="2000" kern="1200" dirty="0" err="1" smtClean="0"/>
            <a:t>զգային</a:t>
          </a:r>
          <a:r>
            <a:rPr lang="en-US" sz="2000" kern="1200" dirty="0" smtClean="0"/>
            <a:t> </a:t>
          </a:r>
          <a:r>
            <a:rPr lang="en-US" sz="2000" kern="1200" dirty="0" err="1" smtClean="0"/>
            <a:t>տնտեսությունների</a:t>
          </a:r>
          <a:r>
            <a:rPr lang="en-US" sz="2000" kern="1200" dirty="0" smtClean="0"/>
            <a:t> </a:t>
          </a:r>
          <a:r>
            <a:rPr lang="en-US" sz="2000" kern="1200" dirty="0" err="1" smtClean="0"/>
            <a:t>համակողմանի</a:t>
          </a:r>
          <a:r>
            <a:rPr lang="en-US" sz="2000" kern="1200" dirty="0" smtClean="0"/>
            <a:t> </a:t>
          </a:r>
          <a:r>
            <a:rPr lang="en-US" sz="2000" kern="1200" dirty="0" err="1" smtClean="0"/>
            <a:t>արդիականացում</a:t>
          </a:r>
          <a:r>
            <a:rPr lang="en-US" sz="2000" kern="1200" dirty="0" smtClean="0"/>
            <a:t>, </a:t>
          </a:r>
          <a:r>
            <a:rPr lang="en-US" sz="2000" kern="1200" dirty="0" err="1" smtClean="0"/>
            <a:t>մրցակության</a:t>
          </a:r>
          <a:r>
            <a:rPr lang="en-US" sz="2000" kern="1200" dirty="0" smtClean="0"/>
            <a:t> </a:t>
          </a:r>
          <a:r>
            <a:rPr lang="en-US" sz="2000" kern="1200" dirty="0" err="1" smtClean="0"/>
            <a:t>բարձրացում</a:t>
          </a:r>
          <a:r>
            <a:rPr lang="en-US" sz="2000" kern="1200" dirty="0" smtClean="0"/>
            <a:t> և </a:t>
          </a:r>
          <a:r>
            <a:rPr lang="en-US" sz="2000" kern="1200" dirty="0" err="1" smtClean="0"/>
            <a:t>կոոպերացման</a:t>
          </a:r>
          <a:r>
            <a:rPr lang="en-US" sz="2000" kern="1200" dirty="0" smtClean="0"/>
            <a:t> </a:t>
          </a:r>
          <a:r>
            <a:rPr lang="en-US" sz="2000" kern="1200" dirty="0" err="1" smtClean="0"/>
            <a:t>զարգացում</a:t>
          </a:r>
          <a:endParaRPr lang="ru-RU" sz="2000" kern="1200" dirty="0"/>
        </a:p>
      </dsp:txBody>
      <dsp:txXfrm rot="-5400000">
        <a:off x="1146298" y="2939908"/>
        <a:ext cx="7031341" cy="9604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63827-51F2-4D77-99BD-FD31AECA35C3}">
      <dsp:nvSpPr>
        <dsp:cNvPr id="0" name=""/>
        <dsp:cNvSpPr/>
      </dsp:nvSpPr>
      <dsp:spPr>
        <a:xfrm>
          <a:off x="0" y="312962"/>
          <a:ext cx="7128792" cy="68001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a:t>
          </a:r>
          <a:r>
            <a:rPr lang="en-US" sz="1800" kern="1200" dirty="0" smtClean="0"/>
            <a:t>4 </a:t>
          </a:r>
          <a:r>
            <a:rPr lang="en-US" sz="1800" kern="1200" dirty="0" err="1" smtClean="0"/>
            <a:t>ազատությունների</a:t>
          </a:r>
          <a:r>
            <a:rPr lang="ru-RU" sz="1800" kern="1200" dirty="0" smtClean="0"/>
            <a:t>»</a:t>
          </a:r>
          <a:r>
            <a:rPr lang="en-US" sz="1800" kern="1200" dirty="0" smtClean="0"/>
            <a:t> </a:t>
          </a:r>
          <a:r>
            <a:rPr lang="en-US" sz="1800" kern="1200" dirty="0" err="1" smtClean="0"/>
            <a:t>իրացում</a:t>
          </a:r>
          <a:r>
            <a:rPr lang="en-US" sz="1800" kern="1200" dirty="0" smtClean="0"/>
            <a:t>՝ </a:t>
          </a:r>
          <a:r>
            <a:rPr lang="en-US" sz="1800" kern="1200" dirty="0" err="1" smtClean="0"/>
            <a:t>ապրանքների</a:t>
          </a:r>
          <a:r>
            <a:rPr lang="en-US" sz="1800" kern="1200" dirty="0" smtClean="0"/>
            <a:t>, </a:t>
          </a:r>
          <a:r>
            <a:rPr lang="en-US" sz="1800" kern="1200" dirty="0" err="1" smtClean="0"/>
            <a:t>ծառայությունների</a:t>
          </a:r>
          <a:r>
            <a:rPr lang="en-US" sz="1800" kern="1200" dirty="0" smtClean="0"/>
            <a:t>, </a:t>
          </a:r>
          <a:r>
            <a:rPr lang="en-US" sz="1800" kern="1200" dirty="0" err="1" smtClean="0"/>
            <a:t>կապիտալի</a:t>
          </a:r>
          <a:r>
            <a:rPr lang="en-US" sz="1800" kern="1200" dirty="0" smtClean="0"/>
            <a:t>, </a:t>
          </a:r>
          <a:r>
            <a:rPr lang="en-US" sz="1800" kern="1200" dirty="0" err="1" smtClean="0"/>
            <a:t>աշխատուժի</a:t>
          </a:r>
          <a:r>
            <a:rPr lang="en-US" sz="1800" kern="1200" dirty="0" smtClean="0"/>
            <a:t> </a:t>
          </a:r>
          <a:r>
            <a:rPr lang="en-US" sz="1800" kern="1200" dirty="0" err="1" smtClean="0"/>
            <a:t>ազատ</a:t>
          </a:r>
          <a:r>
            <a:rPr lang="en-US" sz="1800" kern="1200" dirty="0" smtClean="0"/>
            <a:t> </a:t>
          </a:r>
          <a:r>
            <a:rPr lang="en-US" sz="1800" kern="1200" dirty="0" err="1" smtClean="0"/>
            <a:t>տեղաշարժ</a:t>
          </a:r>
          <a:endParaRPr lang="ru-RU" sz="1800" kern="1200" dirty="0" smtClean="0"/>
        </a:p>
      </dsp:txBody>
      <dsp:txXfrm>
        <a:off x="33196" y="346158"/>
        <a:ext cx="7062400" cy="613626"/>
      </dsp:txXfrm>
    </dsp:sp>
    <dsp:sp modelId="{41FB647D-BF3A-443F-9C4F-CB5795A11202}">
      <dsp:nvSpPr>
        <dsp:cNvPr id="0" name=""/>
        <dsp:cNvSpPr/>
      </dsp:nvSpPr>
      <dsp:spPr>
        <a:xfrm>
          <a:off x="0" y="1071104"/>
          <a:ext cx="7128792" cy="137716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t>Տնտեսական</a:t>
          </a:r>
          <a:r>
            <a:rPr lang="en-US" sz="1800" kern="1200" dirty="0" smtClean="0"/>
            <a:t> </a:t>
          </a:r>
          <a:r>
            <a:rPr lang="en-US" sz="1800" kern="1200" dirty="0" err="1" smtClean="0"/>
            <a:t>կարգավորման</a:t>
          </a:r>
          <a:r>
            <a:rPr lang="en-US" sz="1800" kern="1200" dirty="0" smtClean="0"/>
            <a:t> </a:t>
          </a:r>
          <a:r>
            <a:rPr lang="en-US" sz="1800" kern="1200" dirty="0" err="1" smtClean="0"/>
            <a:t>նորմերի</a:t>
          </a:r>
          <a:r>
            <a:rPr lang="en-US" sz="1800" kern="1200" dirty="0" smtClean="0"/>
            <a:t> </a:t>
          </a:r>
          <a:r>
            <a:rPr lang="en-US" sz="1800" kern="1200" dirty="0" err="1" smtClean="0"/>
            <a:t>ներդաշնակեցում</a:t>
          </a:r>
          <a:endParaRPr lang="ru-RU" sz="1800" kern="1200" dirty="0" smtClean="0"/>
        </a:p>
      </dsp:txBody>
      <dsp:txXfrm>
        <a:off x="67228" y="1138332"/>
        <a:ext cx="6994336" cy="1242712"/>
      </dsp:txXfrm>
    </dsp:sp>
    <dsp:sp modelId="{FFB272FD-D7EF-49E1-B924-B40307C7C585}">
      <dsp:nvSpPr>
        <dsp:cNvPr id="0" name=""/>
        <dsp:cNvSpPr/>
      </dsp:nvSpPr>
      <dsp:spPr>
        <a:xfrm>
          <a:off x="0" y="2593280"/>
          <a:ext cx="7128792" cy="77586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t>Համաձայնեցված</a:t>
          </a:r>
          <a:r>
            <a:rPr lang="en-US" sz="1800" kern="1200" dirty="0" smtClean="0"/>
            <a:t> </a:t>
          </a:r>
          <a:r>
            <a:rPr lang="en-US" sz="1800" kern="1200" dirty="0" err="1" smtClean="0"/>
            <a:t>մակրոտնտեսական</a:t>
          </a:r>
          <a:r>
            <a:rPr lang="en-US" sz="1800" kern="1200" dirty="0" smtClean="0"/>
            <a:t> </a:t>
          </a:r>
          <a:r>
            <a:rPr lang="en-US" sz="1800" kern="1200" dirty="0" err="1" smtClean="0"/>
            <a:t>քաղաքականության</a:t>
          </a:r>
          <a:r>
            <a:rPr lang="en-US" sz="1800" kern="1200" dirty="0" smtClean="0"/>
            <a:t> </a:t>
          </a:r>
          <a:r>
            <a:rPr lang="en-US" sz="1800" kern="1200" dirty="0" err="1" smtClean="0"/>
            <a:t>իրականացում</a:t>
          </a:r>
          <a:endParaRPr lang="ru-RU" sz="1800" kern="1200" dirty="0" smtClean="0"/>
        </a:p>
      </dsp:txBody>
      <dsp:txXfrm>
        <a:off x="37875" y="2631155"/>
        <a:ext cx="7053042" cy="700114"/>
      </dsp:txXfrm>
    </dsp:sp>
    <dsp:sp modelId="{67DC211F-7DB5-4777-87A1-936D7ED889D1}">
      <dsp:nvSpPr>
        <dsp:cNvPr id="0" name=""/>
        <dsp:cNvSpPr/>
      </dsp:nvSpPr>
      <dsp:spPr>
        <a:xfrm>
          <a:off x="0" y="3476848"/>
          <a:ext cx="7128792" cy="755497"/>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t>Ինտեգրված</a:t>
          </a:r>
          <a:r>
            <a:rPr lang="en-US" sz="1800" kern="1200" dirty="0" smtClean="0"/>
            <a:t> </a:t>
          </a:r>
          <a:r>
            <a:rPr lang="en-US" sz="1800" kern="1200" dirty="0" err="1" smtClean="0"/>
            <a:t>ճյուղային</a:t>
          </a:r>
          <a:r>
            <a:rPr lang="en-US" sz="1800" kern="1200" dirty="0" smtClean="0"/>
            <a:t> </a:t>
          </a:r>
          <a:r>
            <a:rPr lang="en-US" sz="1800" kern="1200" dirty="0" err="1" smtClean="0"/>
            <a:t>շուկաների</a:t>
          </a:r>
          <a:r>
            <a:rPr lang="en-US" sz="1800" kern="1200" dirty="0" smtClean="0"/>
            <a:t> </a:t>
          </a:r>
          <a:r>
            <a:rPr lang="en-US" sz="1800" kern="1200" dirty="0" err="1" smtClean="0"/>
            <a:t>ձևավորում</a:t>
          </a:r>
          <a:endParaRPr lang="ru-RU" sz="1800" kern="1200" dirty="0" smtClean="0"/>
        </a:p>
      </dsp:txBody>
      <dsp:txXfrm>
        <a:off x="36880" y="3513728"/>
        <a:ext cx="7055032" cy="6817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A6574-827E-4477-9D9E-B3F61676A2FB}">
      <dsp:nvSpPr>
        <dsp:cNvPr id="0" name=""/>
        <dsp:cNvSpPr/>
      </dsp:nvSpPr>
      <dsp:spPr>
        <a:xfrm>
          <a:off x="2411" y="220511"/>
          <a:ext cx="1912739" cy="11476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err="1" smtClean="0"/>
            <a:t>Մակրոտնտեսական</a:t>
          </a:r>
          <a:r>
            <a:rPr lang="en-US" sz="1500" kern="1200" dirty="0" smtClean="0"/>
            <a:t> </a:t>
          </a:r>
          <a:r>
            <a:rPr lang="en-US" sz="1500" kern="1200" dirty="0" err="1" smtClean="0"/>
            <a:t>քաղաքականություն</a:t>
          </a:r>
          <a:r>
            <a:rPr lang="en-US" sz="1500" kern="1200" dirty="0" smtClean="0"/>
            <a:t>	</a:t>
          </a:r>
          <a:endParaRPr lang="ru-RU" sz="1500" kern="1200" dirty="0"/>
        </a:p>
      </dsp:txBody>
      <dsp:txXfrm>
        <a:off x="2411" y="220511"/>
        <a:ext cx="1912739" cy="1147643"/>
      </dsp:txXfrm>
    </dsp:sp>
    <dsp:sp modelId="{5B328DF6-7C6D-4D38-8D49-6112231BF498}">
      <dsp:nvSpPr>
        <dsp:cNvPr id="0" name=""/>
        <dsp:cNvSpPr/>
      </dsp:nvSpPr>
      <dsp:spPr>
        <a:xfrm>
          <a:off x="2106423" y="220511"/>
          <a:ext cx="1912739" cy="11476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err="1" smtClean="0"/>
            <a:t>Արժութային</a:t>
          </a:r>
          <a:r>
            <a:rPr lang="en-US" sz="1500" kern="1200" dirty="0" smtClean="0"/>
            <a:t> </a:t>
          </a:r>
          <a:r>
            <a:rPr lang="en-US" sz="1500" kern="1200" dirty="0" err="1" smtClean="0"/>
            <a:t>քաղաքականություն</a:t>
          </a:r>
          <a:endParaRPr lang="ru-RU" sz="1500" kern="1200" dirty="0"/>
        </a:p>
      </dsp:txBody>
      <dsp:txXfrm>
        <a:off x="2106423" y="220511"/>
        <a:ext cx="1912739" cy="1147643"/>
      </dsp:txXfrm>
    </dsp:sp>
    <dsp:sp modelId="{65EB0958-B599-4CEB-A816-5D0E3A953A68}">
      <dsp:nvSpPr>
        <dsp:cNvPr id="0" name=""/>
        <dsp:cNvSpPr/>
      </dsp:nvSpPr>
      <dsp:spPr>
        <a:xfrm>
          <a:off x="4210436" y="220511"/>
          <a:ext cx="1912739" cy="11476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err="1" smtClean="0"/>
            <a:t>Ծառայությունների</a:t>
          </a:r>
          <a:r>
            <a:rPr lang="en-US" sz="1500" kern="1200" dirty="0" smtClean="0"/>
            <a:t> </a:t>
          </a:r>
          <a:r>
            <a:rPr lang="en-US" sz="1500" kern="1200" dirty="0" err="1" smtClean="0"/>
            <a:t>առևտուր</a:t>
          </a:r>
          <a:r>
            <a:rPr lang="en-US" sz="1500" kern="1200" dirty="0" smtClean="0"/>
            <a:t> և </a:t>
          </a:r>
          <a:r>
            <a:rPr lang="en-US" sz="1500" kern="1200" dirty="0" err="1" smtClean="0"/>
            <a:t>ներդրումներ</a:t>
          </a:r>
          <a:r>
            <a:rPr lang="en-US" sz="1500" kern="1200" dirty="0" smtClean="0"/>
            <a:t>	</a:t>
          </a:r>
          <a:endParaRPr lang="ru-RU" sz="1500" kern="1200" dirty="0"/>
        </a:p>
      </dsp:txBody>
      <dsp:txXfrm>
        <a:off x="4210436" y="220511"/>
        <a:ext cx="1912739" cy="1147643"/>
      </dsp:txXfrm>
    </dsp:sp>
    <dsp:sp modelId="{2C7EED31-E6FE-472B-90A7-15C53A3F1459}">
      <dsp:nvSpPr>
        <dsp:cNvPr id="0" name=""/>
        <dsp:cNvSpPr/>
      </dsp:nvSpPr>
      <dsp:spPr>
        <a:xfrm>
          <a:off x="6314449" y="220511"/>
          <a:ext cx="1912739" cy="11476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err="1" smtClean="0"/>
            <a:t>Ֆինանսական</a:t>
          </a:r>
          <a:r>
            <a:rPr lang="en-US" sz="1500" kern="1200" dirty="0" smtClean="0"/>
            <a:t> </a:t>
          </a:r>
          <a:r>
            <a:rPr lang="en-US" sz="1500" kern="1200" dirty="0" err="1" smtClean="0"/>
            <a:t>շուկաների</a:t>
          </a:r>
          <a:r>
            <a:rPr lang="en-US" sz="1500" kern="1200" dirty="0" smtClean="0"/>
            <a:t> </a:t>
          </a:r>
          <a:r>
            <a:rPr lang="en-US" sz="1500" kern="1200" dirty="0" err="1" smtClean="0"/>
            <a:t>կարգավորում</a:t>
          </a:r>
          <a:endParaRPr lang="ru-RU" sz="1500" kern="1200" dirty="0"/>
        </a:p>
      </dsp:txBody>
      <dsp:txXfrm>
        <a:off x="6314449" y="220511"/>
        <a:ext cx="1912739" cy="1147643"/>
      </dsp:txXfrm>
    </dsp:sp>
    <dsp:sp modelId="{77BE5B15-4500-4589-9B83-6AAE8E05BFF7}">
      <dsp:nvSpPr>
        <dsp:cNvPr id="0" name=""/>
        <dsp:cNvSpPr/>
      </dsp:nvSpPr>
      <dsp:spPr>
        <a:xfrm>
          <a:off x="2411" y="1444641"/>
          <a:ext cx="1912739" cy="11476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err="1" smtClean="0"/>
            <a:t>Հարկեր</a:t>
          </a:r>
          <a:r>
            <a:rPr lang="en-US" sz="1500" kern="1200" dirty="0" smtClean="0"/>
            <a:t> և </a:t>
          </a:r>
          <a:r>
            <a:rPr lang="en-US" sz="1500" kern="1200" dirty="0" err="1" smtClean="0"/>
            <a:t>հարկում</a:t>
          </a:r>
          <a:endParaRPr lang="ru-RU" sz="1500" kern="1200" dirty="0"/>
        </a:p>
      </dsp:txBody>
      <dsp:txXfrm>
        <a:off x="2411" y="1444641"/>
        <a:ext cx="1912739" cy="1147643"/>
      </dsp:txXfrm>
    </dsp:sp>
    <dsp:sp modelId="{3CFC9754-C5DC-487F-AFF3-B674199C1BED}">
      <dsp:nvSpPr>
        <dsp:cNvPr id="0" name=""/>
        <dsp:cNvSpPr/>
      </dsp:nvSpPr>
      <dsp:spPr>
        <a:xfrm>
          <a:off x="2106423" y="1444641"/>
          <a:ext cx="1912739" cy="11476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err="1" smtClean="0"/>
            <a:t>Մրցակցության</a:t>
          </a:r>
          <a:r>
            <a:rPr lang="en-US" sz="1500" kern="1200" dirty="0" smtClean="0"/>
            <a:t> </a:t>
          </a:r>
          <a:r>
            <a:rPr lang="en-US" sz="1500" kern="1200" dirty="0" err="1" smtClean="0"/>
            <a:t>ընդհանուր</a:t>
          </a:r>
          <a:r>
            <a:rPr lang="en-US" sz="1500" kern="1200" dirty="0" smtClean="0"/>
            <a:t> </a:t>
          </a:r>
          <a:r>
            <a:rPr lang="en-US" sz="1500" kern="1200" dirty="0" err="1" smtClean="0"/>
            <a:t>սկզբունքներ</a:t>
          </a:r>
          <a:r>
            <a:rPr lang="en-US" sz="1500" kern="1200" dirty="0" smtClean="0"/>
            <a:t> և </a:t>
          </a:r>
          <a:r>
            <a:rPr lang="en-US" sz="1500" kern="1200" dirty="0" err="1" smtClean="0"/>
            <a:t>պայմաններ</a:t>
          </a:r>
          <a:r>
            <a:rPr lang="en-US" sz="1500" kern="1200" dirty="0" smtClean="0"/>
            <a:t>	</a:t>
          </a:r>
          <a:endParaRPr lang="ru-RU" sz="1500" kern="1200" dirty="0"/>
        </a:p>
      </dsp:txBody>
      <dsp:txXfrm>
        <a:off x="2106423" y="1444641"/>
        <a:ext cx="1912739" cy="1147643"/>
      </dsp:txXfrm>
    </dsp:sp>
    <dsp:sp modelId="{BB1A9FDE-C47B-4AF2-9772-5DF67AA4900F}">
      <dsp:nvSpPr>
        <dsp:cNvPr id="0" name=""/>
        <dsp:cNvSpPr/>
      </dsp:nvSpPr>
      <dsp:spPr>
        <a:xfrm>
          <a:off x="4210436" y="1444641"/>
          <a:ext cx="1912739" cy="11476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err="1" smtClean="0"/>
            <a:t>Բնական</a:t>
          </a:r>
          <a:r>
            <a:rPr lang="en-US" sz="1500" kern="1200" dirty="0" smtClean="0"/>
            <a:t> </a:t>
          </a:r>
          <a:r>
            <a:rPr lang="en-US" sz="1500" kern="1200" dirty="0" err="1" smtClean="0"/>
            <a:t>մոնոպոլիաներ</a:t>
          </a:r>
          <a:endParaRPr lang="ru-RU" sz="1500" kern="1200" dirty="0"/>
        </a:p>
      </dsp:txBody>
      <dsp:txXfrm>
        <a:off x="4210436" y="1444641"/>
        <a:ext cx="1912739" cy="1147643"/>
      </dsp:txXfrm>
    </dsp:sp>
    <dsp:sp modelId="{2A011573-F268-47EA-BE3E-8F6B5FB61B03}">
      <dsp:nvSpPr>
        <dsp:cNvPr id="0" name=""/>
        <dsp:cNvSpPr/>
      </dsp:nvSpPr>
      <dsp:spPr>
        <a:xfrm>
          <a:off x="6314449" y="1444641"/>
          <a:ext cx="1912739" cy="11476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err="1" smtClean="0"/>
            <a:t>Էներգետիկա</a:t>
          </a:r>
          <a:endParaRPr lang="ru-RU" sz="1500" kern="1200" dirty="0"/>
        </a:p>
      </dsp:txBody>
      <dsp:txXfrm>
        <a:off x="6314449" y="1444641"/>
        <a:ext cx="1912739" cy="1147643"/>
      </dsp:txXfrm>
    </dsp:sp>
    <dsp:sp modelId="{2F336B14-6AED-43F4-95F7-FC39CC56F7E9}">
      <dsp:nvSpPr>
        <dsp:cNvPr id="0" name=""/>
        <dsp:cNvSpPr/>
      </dsp:nvSpPr>
      <dsp:spPr>
        <a:xfrm>
          <a:off x="2411" y="2664295"/>
          <a:ext cx="1912739" cy="11476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err="1" smtClean="0"/>
            <a:t>Տրանսպորտ</a:t>
          </a:r>
          <a:r>
            <a:rPr lang="en-US" sz="1500" kern="1200" dirty="0" smtClean="0"/>
            <a:t>	</a:t>
          </a:r>
          <a:endParaRPr lang="ru-RU" sz="1500" kern="1200" dirty="0"/>
        </a:p>
      </dsp:txBody>
      <dsp:txXfrm>
        <a:off x="2411" y="2664295"/>
        <a:ext cx="1912739" cy="1147643"/>
      </dsp:txXfrm>
    </dsp:sp>
    <dsp:sp modelId="{A867CE9D-A9D2-45A3-8530-D737A919E4B6}">
      <dsp:nvSpPr>
        <dsp:cNvPr id="0" name=""/>
        <dsp:cNvSpPr/>
      </dsp:nvSpPr>
      <dsp:spPr>
        <a:xfrm>
          <a:off x="2106423" y="2664295"/>
          <a:ext cx="1912739" cy="11476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err="1" smtClean="0"/>
            <a:t>Պետական</a:t>
          </a:r>
          <a:r>
            <a:rPr lang="en-US" sz="1500" kern="1200" dirty="0" smtClean="0"/>
            <a:t> </a:t>
          </a:r>
          <a:r>
            <a:rPr lang="en-US" sz="1500" kern="1200" dirty="0" err="1" smtClean="0"/>
            <a:t>գնումներ</a:t>
          </a:r>
          <a:endParaRPr lang="ru-RU" sz="1500" kern="1200" dirty="0"/>
        </a:p>
      </dsp:txBody>
      <dsp:txXfrm>
        <a:off x="2106423" y="2664295"/>
        <a:ext cx="1912739" cy="1147643"/>
      </dsp:txXfrm>
    </dsp:sp>
    <dsp:sp modelId="{18EA173D-3594-4C8D-8D4A-4C97028A3710}">
      <dsp:nvSpPr>
        <dsp:cNvPr id="0" name=""/>
        <dsp:cNvSpPr/>
      </dsp:nvSpPr>
      <dsp:spPr>
        <a:xfrm>
          <a:off x="4210436" y="2664295"/>
          <a:ext cx="1912739" cy="11476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err="1" smtClean="0"/>
            <a:t>Մտավոր</a:t>
          </a:r>
          <a:r>
            <a:rPr lang="en-US" sz="1500" kern="1200" dirty="0" smtClean="0"/>
            <a:t> </a:t>
          </a:r>
          <a:r>
            <a:rPr lang="en-US" sz="1500" kern="1200" dirty="0" err="1" smtClean="0"/>
            <a:t>սեփականություն</a:t>
          </a:r>
          <a:endParaRPr lang="ru-RU" sz="1500" kern="1200" dirty="0"/>
        </a:p>
      </dsp:txBody>
      <dsp:txXfrm>
        <a:off x="4210436" y="2664295"/>
        <a:ext cx="1912739" cy="1147643"/>
      </dsp:txXfrm>
    </dsp:sp>
    <dsp:sp modelId="{1FE67BD3-70E8-45BB-9EC5-9C4B8345DD17}">
      <dsp:nvSpPr>
        <dsp:cNvPr id="0" name=""/>
        <dsp:cNvSpPr/>
      </dsp:nvSpPr>
      <dsp:spPr>
        <a:xfrm>
          <a:off x="6314449" y="2664295"/>
          <a:ext cx="1912739" cy="11476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err="1" smtClean="0"/>
            <a:t>Արդյունաբերություն</a:t>
          </a:r>
          <a:endParaRPr lang="ru-RU" sz="1500" kern="1200" dirty="0"/>
        </a:p>
      </dsp:txBody>
      <dsp:txXfrm>
        <a:off x="6314449" y="2664295"/>
        <a:ext cx="1912739" cy="1147643"/>
      </dsp:txXfrm>
    </dsp:sp>
    <dsp:sp modelId="{76C2EE8A-D9CA-425D-9041-F870B96A5358}">
      <dsp:nvSpPr>
        <dsp:cNvPr id="0" name=""/>
        <dsp:cNvSpPr/>
      </dsp:nvSpPr>
      <dsp:spPr>
        <a:xfrm>
          <a:off x="2106423" y="3888437"/>
          <a:ext cx="1912739" cy="11476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err="1" smtClean="0"/>
            <a:t>Ագրոպարենային</a:t>
          </a:r>
          <a:r>
            <a:rPr lang="en-US" sz="1500" kern="1200" dirty="0" smtClean="0"/>
            <a:t> </a:t>
          </a:r>
          <a:r>
            <a:rPr lang="en-US" sz="1500" kern="1200" dirty="0" err="1" smtClean="0"/>
            <a:t>համալիր</a:t>
          </a:r>
          <a:endParaRPr lang="ru-RU" sz="1500" kern="1200" dirty="0"/>
        </a:p>
      </dsp:txBody>
      <dsp:txXfrm>
        <a:off x="2106423" y="3888437"/>
        <a:ext cx="1912739" cy="1147643"/>
      </dsp:txXfrm>
    </dsp:sp>
    <dsp:sp modelId="{D072184A-D1A8-46DB-805D-1E2C3C89D831}">
      <dsp:nvSpPr>
        <dsp:cNvPr id="0" name=""/>
        <dsp:cNvSpPr/>
      </dsp:nvSpPr>
      <dsp:spPr>
        <a:xfrm>
          <a:off x="4210436" y="3888437"/>
          <a:ext cx="1912739" cy="11476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err="1" smtClean="0"/>
            <a:t>Աշխատանքային</a:t>
          </a:r>
          <a:r>
            <a:rPr lang="en-US" sz="1500" kern="1200" dirty="0" smtClean="0"/>
            <a:t> </a:t>
          </a:r>
          <a:r>
            <a:rPr lang="en-US" sz="1500" kern="1200" dirty="0" err="1" smtClean="0"/>
            <a:t>միգրացիա</a:t>
          </a:r>
          <a:endParaRPr lang="ru-RU" sz="1500" kern="1200" dirty="0"/>
        </a:p>
      </dsp:txBody>
      <dsp:txXfrm>
        <a:off x="4210436" y="3888437"/>
        <a:ext cx="1912739" cy="11476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46CB5-1E16-476A-978A-AAAD728B0D29}">
      <dsp:nvSpPr>
        <dsp:cNvPr id="0" name=""/>
        <dsp:cNvSpPr/>
      </dsp:nvSpPr>
      <dsp:spPr>
        <a:xfrm>
          <a:off x="0" y="431481"/>
          <a:ext cx="8229600" cy="6300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1EEC9B-3CDD-4098-A2DC-A8CE5CCCDC50}">
      <dsp:nvSpPr>
        <dsp:cNvPr id="0" name=""/>
        <dsp:cNvSpPr/>
      </dsp:nvSpPr>
      <dsp:spPr>
        <a:xfrm>
          <a:off x="491689" y="78525"/>
          <a:ext cx="5760720" cy="7380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hy-AM" sz="2000" kern="1200" dirty="0" smtClean="0"/>
            <a:t>Եվրասիական տնտեսական բարձրագույն խորհուրդը</a:t>
          </a:r>
          <a:r>
            <a:rPr lang="en-US" sz="2000" kern="1200" dirty="0" smtClean="0"/>
            <a:t> </a:t>
          </a:r>
          <a:r>
            <a:rPr lang="ru-RU" sz="2000" kern="1200" dirty="0" smtClean="0"/>
            <a:t>(Высший </a:t>
          </a:r>
          <a:r>
            <a:rPr lang="ru-RU" sz="2000" kern="1200" dirty="0" smtClean="0"/>
            <a:t>совет)</a:t>
          </a:r>
          <a:endParaRPr lang="ru-RU" sz="2000" kern="1200" dirty="0"/>
        </a:p>
      </dsp:txBody>
      <dsp:txXfrm>
        <a:off x="527715" y="114551"/>
        <a:ext cx="5688668" cy="665948"/>
      </dsp:txXfrm>
    </dsp:sp>
    <dsp:sp modelId="{A37F791C-8626-4D90-9938-002D326AC89A}">
      <dsp:nvSpPr>
        <dsp:cNvPr id="0" name=""/>
        <dsp:cNvSpPr/>
      </dsp:nvSpPr>
      <dsp:spPr>
        <a:xfrm>
          <a:off x="0" y="1565481"/>
          <a:ext cx="8229600" cy="6300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280830-D5BA-4AA1-B670-8540234318A8}">
      <dsp:nvSpPr>
        <dsp:cNvPr id="0" name=""/>
        <dsp:cNvSpPr/>
      </dsp:nvSpPr>
      <dsp:spPr>
        <a:xfrm>
          <a:off x="411480" y="1196481"/>
          <a:ext cx="7100260" cy="7380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hy-AM" sz="2000" kern="1200" dirty="0" smtClean="0"/>
            <a:t>Եվրասիական միջկառավարական խորհուրդը</a:t>
          </a:r>
          <a:r>
            <a:rPr lang="en-US" sz="2000" kern="1200" dirty="0" smtClean="0"/>
            <a:t> </a:t>
          </a:r>
          <a:r>
            <a:rPr lang="ru-RU" sz="2000" kern="1200" dirty="0" smtClean="0"/>
            <a:t>(Межправительственный </a:t>
          </a:r>
          <a:r>
            <a:rPr lang="ru-RU" sz="2000" kern="1200" dirty="0" smtClean="0"/>
            <a:t>совет)</a:t>
          </a:r>
          <a:endParaRPr lang="ru-RU" sz="2000" kern="1200" dirty="0"/>
        </a:p>
      </dsp:txBody>
      <dsp:txXfrm>
        <a:off x="447506" y="1232507"/>
        <a:ext cx="7028208" cy="665948"/>
      </dsp:txXfrm>
    </dsp:sp>
    <dsp:sp modelId="{B55F1F18-D8E1-4088-89F8-1E18015DC4BC}">
      <dsp:nvSpPr>
        <dsp:cNvPr id="0" name=""/>
        <dsp:cNvSpPr/>
      </dsp:nvSpPr>
      <dsp:spPr>
        <a:xfrm>
          <a:off x="0" y="2699481"/>
          <a:ext cx="8229600" cy="6300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2215E0-8160-4173-A8A2-22A525CF53AF}">
      <dsp:nvSpPr>
        <dsp:cNvPr id="0" name=""/>
        <dsp:cNvSpPr/>
      </dsp:nvSpPr>
      <dsp:spPr>
        <a:xfrm>
          <a:off x="411480" y="2347256"/>
          <a:ext cx="5760720" cy="7380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kern="1200" dirty="0" err="1" smtClean="0"/>
            <a:t>Եվրասիական</a:t>
          </a:r>
          <a:r>
            <a:rPr lang="en-US" sz="2000" kern="1200" dirty="0" smtClean="0"/>
            <a:t> </a:t>
          </a:r>
          <a:r>
            <a:rPr lang="en-US" sz="2000" kern="1200" dirty="0" err="1" smtClean="0"/>
            <a:t>տնտեսական</a:t>
          </a:r>
          <a:r>
            <a:rPr lang="en-US" sz="2000" kern="1200" dirty="0" smtClean="0"/>
            <a:t> </a:t>
          </a:r>
          <a:r>
            <a:rPr lang="en-US" sz="2000" kern="1200" dirty="0" err="1" smtClean="0"/>
            <a:t>հանձնաժողով</a:t>
          </a:r>
          <a:r>
            <a:rPr lang="en-US" sz="2000" kern="1200" dirty="0" smtClean="0"/>
            <a:t> </a:t>
          </a:r>
          <a:r>
            <a:rPr lang="ru-RU" sz="2000" kern="1200" dirty="0" smtClean="0"/>
            <a:t>(</a:t>
          </a:r>
          <a:r>
            <a:rPr lang="ru-RU" sz="2000" kern="1200" dirty="0" smtClean="0"/>
            <a:t>Комиссия, ЕЭК)</a:t>
          </a:r>
          <a:endParaRPr lang="ru-RU" sz="2000" kern="1200" dirty="0"/>
        </a:p>
      </dsp:txBody>
      <dsp:txXfrm>
        <a:off x="447506" y="2383282"/>
        <a:ext cx="5688668" cy="665948"/>
      </dsp:txXfrm>
    </dsp:sp>
    <dsp:sp modelId="{06062F29-C443-423E-AA54-9EE3FC521E62}">
      <dsp:nvSpPr>
        <dsp:cNvPr id="0" name=""/>
        <dsp:cNvSpPr/>
      </dsp:nvSpPr>
      <dsp:spPr>
        <a:xfrm>
          <a:off x="0" y="3833481"/>
          <a:ext cx="8229600" cy="6300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CBCC9D-8C42-469B-904B-A5AC6C460E98}">
      <dsp:nvSpPr>
        <dsp:cNvPr id="0" name=""/>
        <dsp:cNvSpPr/>
      </dsp:nvSpPr>
      <dsp:spPr>
        <a:xfrm>
          <a:off x="411480" y="3464481"/>
          <a:ext cx="5760720" cy="7380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kern="1200" dirty="0" err="1" smtClean="0"/>
            <a:t>Եվրասիական</a:t>
          </a:r>
          <a:r>
            <a:rPr lang="en-US" sz="2000" kern="1200" dirty="0" smtClean="0"/>
            <a:t> </a:t>
          </a:r>
          <a:r>
            <a:rPr lang="en-US" sz="2000" kern="1200" dirty="0" err="1" smtClean="0"/>
            <a:t>տնտեսական</a:t>
          </a:r>
          <a:r>
            <a:rPr lang="en-US" sz="2000" kern="1200" dirty="0" smtClean="0"/>
            <a:t> </a:t>
          </a:r>
          <a:r>
            <a:rPr lang="en-US" sz="2000" kern="1200" dirty="0" err="1" smtClean="0"/>
            <a:t>միության</a:t>
          </a:r>
          <a:r>
            <a:rPr lang="en-US" sz="2000" kern="1200" dirty="0" smtClean="0"/>
            <a:t> </a:t>
          </a:r>
          <a:r>
            <a:rPr lang="en-US" sz="2000" kern="1200" dirty="0" err="1" smtClean="0"/>
            <a:t>դատարան</a:t>
          </a:r>
          <a:r>
            <a:rPr lang="en-US" sz="2000" kern="1200" smtClean="0"/>
            <a:t> </a:t>
          </a:r>
          <a:r>
            <a:rPr lang="ru-RU" sz="2000" kern="1200" smtClean="0"/>
            <a:t>(Суд </a:t>
          </a:r>
          <a:r>
            <a:rPr lang="ru-RU" sz="2000" kern="1200" dirty="0" smtClean="0"/>
            <a:t>Союза)</a:t>
          </a:r>
          <a:endParaRPr lang="ru-RU" sz="2000" kern="1200" dirty="0"/>
        </a:p>
      </dsp:txBody>
      <dsp:txXfrm>
        <a:off x="447506" y="3500507"/>
        <a:ext cx="5688668" cy="6659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63827-51F2-4D77-99BD-FD31AECA35C3}">
      <dsp:nvSpPr>
        <dsp:cNvPr id="0" name=""/>
        <dsp:cNvSpPr/>
      </dsp:nvSpPr>
      <dsp:spPr>
        <a:xfrm>
          <a:off x="0" y="61640"/>
          <a:ext cx="10419348" cy="80093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err="1" smtClean="0"/>
            <a:t>Միասնական</a:t>
          </a:r>
          <a:r>
            <a:rPr lang="en-US" sz="1900" kern="1200" dirty="0" smtClean="0"/>
            <a:t> </a:t>
          </a:r>
          <a:r>
            <a:rPr lang="en-US" sz="1900" kern="1200" dirty="0" err="1" smtClean="0"/>
            <a:t>մաքսային</a:t>
          </a:r>
          <a:r>
            <a:rPr lang="en-US" sz="1900" kern="1200" dirty="0" smtClean="0"/>
            <a:t> </a:t>
          </a:r>
          <a:r>
            <a:rPr lang="en-US" sz="1900" kern="1200" dirty="0" err="1" smtClean="0"/>
            <a:t>տարածք</a:t>
          </a:r>
          <a:endParaRPr lang="ru-RU" sz="1900" kern="1200" dirty="0"/>
        </a:p>
      </dsp:txBody>
      <dsp:txXfrm>
        <a:off x="39098" y="100738"/>
        <a:ext cx="10341152" cy="722735"/>
      </dsp:txXfrm>
    </dsp:sp>
    <dsp:sp modelId="{41FB647D-BF3A-443F-9C4F-CB5795A11202}">
      <dsp:nvSpPr>
        <dsp:cNvPr id="0" name=""/>
        <dsp:cNvSpPr/>
      </dsp:nvSpPr>
      <dsp:spPr>
        <a:xfrm>
          <a:off x="0" y="910423"/>
          <a:ext cx="10419348" cy="80093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err="1" smtClean="0"/>
            <a:t>Փոխադարձ</a:t>
          </a:r>
          <a:r>
            <a:rPr lang="en-US" sz="1900" kern="1200" dirty="0" smtClean="0"/>
            <a:t> </a:t>
          </a:r>
          <a:r>
            <a:rPr lang="en-US" sz="1900" kern="1200" dirty="0" err="1" smtClean="0"/>
            <a:t>առևտրում</a:t>
          </a:r>
          <a:r>
            <a:rPr lang="en-US" sz="1900" kern="1200" dirty="0" smtClean="0"/>
            <a:t> </a:t>
          </a:r>
          <a:r>
            <a:rPr lang="en-US" sz="1900" kern="1200" dirty="0" err="1" smtClean="0"/>
            <a:t>ապրանքների</a:t>
          </a:r>
          <a:r>
            <a:rPr lang="en-US" sz="1900" kern="1200" dirty="0" smtClean="0"/>
            <a:t> </a:t>
          </a:r>
          <a:r>
            <a:rPr lang="en-US" sz="1900" kern="1200" dirty="0" err="1" smtClean="0"/>
            <a:t>մաքսային</a:t>
          </a:r>
          <a:r>
            <a:rPr lang="en-US" sz="1900" kern="1200" dirty="0" smtClean="0"/>
            <a:t> </a:t>
          </a:r>
          <a:r>
            <a:rPr lang="en-US" sz="1900" kern="1200" dirty="0" err="1" smtClean="0"/>
            <a:t>ձևակերպման</a:t>
          </a:r>
          <a:r>
            <a:rPr lang="en-US" sz="1900" kern="1200" dirty="0" smtClean="0"/>
            <a:t> </a:t>
          </a:r>
          <a:r>
            <a:rPr lang="en-US" sz="1900" kern="1200" dirty="0" err="1" smtClean="0"/>
            <a:t>վերացում</a:t>
          </a:r>
          <a:endParaRPr lang="ru-RU" sz="1900" kern="1200" dirty="0"/>
        </a:p>
      </dsp:txBody>
      <dsp:txXfrm>
        <a:off x="39098" y="949521"/>
        <a:ext cx="10341152" cy="722735"/>
      </dsp:txXfrm>
    </dsp:sp>
    <dsp:sp modelId="{FFB272FD-D7EF-49E1-B924-B40307C7C585}">
      <dsp:nvSpPr>
        <dsp:cNvPr id="0" name=""/>
        <dsp:cNvSpPr/>
      </dsp:nvSpPr>
      <dsp:spPr>
        <a:xfrm>
          <a:off x="0" y="1766074"/>
          <a:ext cx="10419348" cy="80093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err="1" smtClean="0"/>
            <a:t>Միասնական</a:t>
          </a:r>
          <a:r>
            <a:rPr lang="en-US" sz="1900" kern="1200" dirty="0" smtClean="0"/>
            <a:t> </a:t>
          </a:r>
          <a:r>
            <a:rPr lang="en-US" sz="1900" kern="1200" dirty="0" err="1" smtClean="0"/>
            <a:t>մաքսային</a:t>
          </a:r>
          <a:r>
            <a:rPr lang="en-US" sz="1900" kern="1200" dirty="0" smtClean="0"/>
            <a:t> </a:t>
          </a:r>
          <a:r>
            <a:rPr lang="en-US" sz="1900" kern="1200" dirty="0" err="1" smtClean="0"/>
            <a:t>օրենսգիրք</a:t>
          </a:r>
          <a:endParaRPr lang="ru-RU" sz="1900" kern="1200" dirty="0"/>
        </a:p>
      </dsp:txBody>
      <dsp:txXfrm>
        <a:off x="39098" y="1805172"/>
        <a:ext cx="10341152" cy="722735"/>
      </dsp:txXfrm>
    </dsp:sp>
    <dsp:sp modelId="{7DCEBC94-52D6-47A9-84D6-EB13ABAA87F0}">
      <dsp:nvSpPr>
        <dsp:cNvPr id="0" name=""/>
        <dsp:cNvSpPr/>
      </dsp:nvSpPr>
      <dsp:spPr>
        <a:xfrm>
          <a:off x="0" y="2621726"/>
          <a:ext cx="10419348" cy="80093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err="1" smtClean="0"/>
            <a:t>Երրորդ</a:t>
          </a:r>
          <a:r>
            <a:rPr lang="en-US" sz="1900" kern="1200" dirty="0" smtClean="0"/>
            <a:t> </a:t>
          </a:r>
          <a:r>
            <a:rPr lang="en-US" sz="1900" kern="1200" dirty="0" err="1" smtClean="0"/>
            <a:t>երկրների</a:t>
          </a:r>
          <a:r>
            <a:rPr lang="en-US" sz="1900" kern="1200" dirty="0" smtClean="0"/>
            <a:t> </a:t>
          </a:r>
          <a:r>
            <a:rPr lang="en-US" sz="1900" kern="1200" dirty="0" err="1" smtClean="0"/>
            <a:t>հետ</a:t>
          </a:r>
          <a:r>
            <a:rPr lang="en-US" sz="1900" kern="1200" dirty="0" smtClean="0"/>
            <a:t> </a:t>
          </a:r>
          <a:r>
            <a:rPr lang="en-US" sz="1900" kern="1200" dirty="0" err="1" smtClean="0"/>
            <a:t>միասնական</a:t>
          </a:r>
          <a:r>
            <a:rPr lang="en-US" sz="1900" kern="1200" dirty="0" smtClean="0"/>
            <a:t> </a:t>
          </a:r>
          <a:r>
            <a:rPr lang="en-US" sz="1900" kern="1200" dirty="0" err="1" smtClean="0"/>
            <a:t>առևտրային</a:t>
          </a:r>
          <a:r>
            <a:rPr lang="en-US" sz="1900" kern="1200" dirty="0" smtClean="0"/>
            <a:t> </a:t>
          </a:r>
          <a:r>
            <a:rPr lang="en-US" sz="1900" kern="1200" dirty="0" err="1" smtClean="0"/>
            <a:t>քաղաքականություն</a:t>
          </a:r>
          <a:endParaRPr lang="ru-RU" sz="1900" kern="1200" dirty="0"/>
        </a:p>
      </dsp:txBody>
      <dsp:txXfrm>
        <a:off x="39098" y="2660824"/>
        <a:ext cx="10341152" cy="722735"/>
      </dsp:txXfrm>
    </dsp:sp>
    <dsp:sp modelId="{539F7D02-C6D6-4FC0-81FF-0DC4575BA4A8}">
      <dsp:nvSpPr>
        <dsp:cNvPr id="0" name=""/>
        <dsp:cNvSpPr/>
      </dsp:nvSpPr>
      <dsp:spPr>
        <a:xfrm>
          <a:off x="0" y="3477377"/>
          <a:ext cx="10419348" cy="80093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err="1" smtClean="0"/>
            <a:t>Մաքսային</a:t>
          </a:r>
          <a:r>
            <a:rPr lang="en-US" sz="1900" kern="1200" dirty="0" smtClean="0"/>
            <a:t> </a:t>
          </a:r>
          <a:r>
            <a:rPr lang="en-US" sz="1900" kern="1200" dirty="0" err="1" smtClean="0"/>
            <a:t>հսկողության</a:t>
          </a:r>
          <a:r>
            <a:rPr lang="en-US" sz="1900" kern="1200" dirty="0" smtClean="0"/>
            <a:t> </a:t>
          </a:r>
          <a:r>
            <a:rPr lang="en-US" sz="1900" kern="1200" dirty="0" err="1" smtClean="0"/>
            <a:t>իրականացում</a:t>
          </a:r>
          <a:r>
            <a:rPr lang="en-US" sz="1900" kern="1200" dirty="0" smtClean="0"/>
            <a:t> </a:t>
          </a:r>
          <a:r>
            <a:rPr lang="en-US" sz="1900" kern="1200" dirty="0" err="1" smtClean="0"/>
            <a:t>մաքսային</a:t>
          </a:r>
          <a:r>
            <a:rPr lang="en-US" sz="1900" kern="1200" dirty="0" smtClean="0"/>
            <a:t> </a:t>
          </a:r>
          <a:r>
            <a:rPr lang="en-US" sz="1900" kern="1200" dirty="0" err="1" smtClean="0"/>
            <a:t>սահմանին</a:t>
          </a:r>
          <a:endParaRPr lang="ru-RU" sz="1900" kern="1200" dirty="0"/>
        </a:p>
      </dsp:txBody>
      <dsp:txXfrm>
        <a:off x="39098" y="3516475"/>
        <a:ext cx="10341152" cy="722735"/>
      </dsp:txXfrm>
    </dsp:sp>
    <dsp:sp modelId="{67DC211F-7DB5-4777-87A1-936D7ED889D1}">
      <dsp:nvSpPr>
        <dsp:cNvPr id="0" name=""/>
        <dsp:cNvSpPr/>
      </dsp:nvSpPr>
      <dsp:spPr>
        <a:xfrm>
          <a:off x="0" y="4333028"/>
          <a:ext cx="10419348" cy="80093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err="1" smtClean="0"/>
            <a:t>Միասնական</a:t>
          </a:r>
          <a:r>
            <a:rPr lang="en-US" sz="1900" kern="1200" dirty="0" smtClean="0"/>
            <a:t> </a:t>
          </a:r>
          <a:r>
            <a:rPr lang="en-US" sz="1900" kern="1200" dirty="0" err="1" smtClean="0"/>
            <a:t>մաքսային</a:t>
          </a:r>
          <a:r>
            <a:rPr lang="en-US" sz="1900" kern="1200" dirty="0" smtClean="0"/>
            <a:t> </a:t>
          </a:r>
          <a:r>
            <a:rPr lang="en-US" sz="1900" kern="1200" dirty="0" err="1" smtClean="0"/>
            <a:t>սակագին</a:t>
          </a:r>
          <a:r>
            <a:rPr lang="en-US" sz="1900" kern="1200" dirty="0" smtClean="0"/>
            <a:t> և </a:t>
          </a:r>
          <a:r>
            <a:rPr lang="en-US" sz="1900" kern="1200" dirty="0" err="1" smtClean="0"/>
            <a:t>ոչ</a:t>
          </a:r>
          <a:r>
            <a:rPr lang="en-US" sz="1900" kern="1200" dirty="0" smtClean="0"/>
            <a:t> </a:t>
          </a:r>
          <a:r>
            <a:rPr lang="en-US" sz="1900" kern="1200" dirty="0" err="1" smtClean="0"/>
            <a:t>սակագնային</a:t>
          </a:r>
          <a:r>
            <a:rPr lang="en-US" sz="1900" kern="1200" dirty="0" smtClean="0"/>
            <a:t> </a:t>
          </a:r>
          <a:r>
            <a:rPr lang="en-US" sz="1900" kern="1200" dirty="0" err="1" smtClean="0"/>
            <a:t>կարգավորման</a:t>
          </a:r>
          <a:r>
            <a:rPr lang="en-US" sz="1900" kern="1200" dirty="0" smtClean="0"/>
            <a:t> </a:t>
          </a:r>
          <a:r>
            <a:rPr lang="en-US" sz="1900" kern="1200" dirty="0" err="1" smtClean="0"/>
            <a:t>միասնական</a:t>
          </a:r>
          <a:r>
            <a:rPr lang="en-US" sz="1900" kern="1200" dirty="0" smtClean="0"/>
            <a:t> </a:t>
          </a:r>
          <a:r>
            <a:rPr lang="en-US" sz="1900" kern="1200" smtClean="0"/>
            <a:t>համակարգ</a:t>
          </a:r>
          <a:endParaRPr lang="ru-RU" sz="1900" kern="1200" dirty="0"/>
        </a:p>
      </dsp:txBody>
      <dsp:txXfrm>
        <a:off x="39098" y="4372126"/>
        <a:ext cx="10341152" cy="7227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288AB-9D8F-4D26-ABE1-FFF2D8D06B92}">
      <dsp:nvSpPr>
        <dsp:cNvPr id="0" name=""/>
        <dsp:cNvSpPr/>
      </dsp:nvSpPr>
      <dsp:spPr>
        <a:xfrm>
          <a:off x="0" y="284781"/>
          <a:ext cx="8229600" cy="3528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A44A9E-D4AC-4F5D-B8C1-1EE8F27EBDBE}">
      <dsp:nvSpPr>
        <dsp:cNvPr id="0" name=""/>
        <dsp:cNvSpPr/>
      </dsp:nvSpPr>
      <dsp:spPr>
        <a:xfrm>
          <a:off x="411480" y="78141"/>
          <a:ext cx="5760720" cy="4132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kern="1200" dirty="0" err="1" smtClean="0"/>
            <a:t>Տեղեկատվական</a:t>
          </a:r>
          <a:r>
            <a:rPr lang="en-US" sz="1600" kern="1200" dirty="0" smtClean="0"/>
            <a:t> </a:t>
          </a:r>
          <a:r>
            <a:rPr lang="en-US" sz="1600" kern="1200" dirty="0" err="1" smtClean="0"/>
            <a:t>փոխգործակցություն</a:t>
          </a:r>
          <a:r>
            <a:rPr lang="en-US" sz="1600" kern="1200" dirty="0" smtClean="0"/>
            <a:t> և </a:t>
          </a:r>
          <a:r>
            <a:rPr lang="en-US" sz="1600" kern="1200" dirty="0" err="1" smtClean="0"/>
            <a:t>վիճակագրություն</a:t>
          </a:r>
          <a:endParaRPr lang="ru-RU" sz="1600" kern="1200" dirty="0"/>
        </a:p>
      </dsp:txBody>
      <dsp:txXfrm>
        <a:off x="431655" y="98316"/>
        <a:ext cx="5720370" cy="372930"/>
      </dsp:txXfrm>
    </dsp:sp>
    <dsp:sp modelId="{93D07801-CFCD-4078-B4F7-0A37DA9C8B54}">
      <dsp:nvSpPr>
        <dsp:cNvPr id="0" name=""/>
        <dsp:cNvSpPr/>
      </dsp:nvSpPr>
      <dsp:spPr>
        <a:xfrm>
          <a:off x="0" y="919821"/>
          <a:ext cx="8229600" cy="3528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CFFA58-D91F-484D-9B7A-F19AC8F7AE9D}">
      <dsp:nvSpPr>
        <dsp:cNvPr id="0" name=""/>
        <dsp:cNvSpPr/>
      </dsp:nvSpPr>
      <dsp:spPr>
        <a:xfrm>
          <a:off x="154358" y="720079"/>
          <a:ext cx="5760720" cy="4132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kern="1200" dirty="0" err="1" smtClean="0"/>
            <a:t>Մաքսային</a:t>
          </a:r>
          <a:r>
            <a:rPr lang="en-US" sz="1600" kern="1200" dirty="0" smtClean="0"/>
            <a:t> </a:t>
          </a:r>
          <a:r>
            <a:rPr lang="en-US" sz="1600" kern="1200" dirty="0" err="1" smtClean="0"/>
            <a:t>միության</a:t>
          </a:r>
          <a:r>
            <a:rPr lang="en-US" sz="1600" kern="1200" dirty="0" smtClean="0"/>
            <a:t> </a:t>
          </a:r>
          <a:r>
            <a:rPr lang="en-US" sz="1600" kern="1200" dirty="0" err="1" smtClean="0"/>
            <a:t>գործունեություն</a:t>
          </a:r>
          <a:endParaRPr lang="ru-RU" sz="1600" kern="1200" dirty="0"/>
        </a:p>
      </dsp:txBody>
      <dsp:txXfrm>
        <a:off x="174533" y="740254"/>
        <a:ext cx="5720370" cy="372930"/>
      </dsp:txXfrm>
    </dsp:sp>
    <dsp:sp modelId="{DD3A324A-9D7E-416B-B324-83E62F303A49}">
      <dsp:nvSpPr>
        <dsp:cNvPr id="0" name=""/>
        <dsp:cNvSpPr/>
      </dsp:nvSpPr>
      <dsp:spPr>
        <a:xfrm>
          <a:off x="0" y="1554861"/>
          <a:ext cx="8229600" cy="3528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C78071-C409-4CEA-93C8-B050E74A1857}">
      <dsp:nvSpPr>
        <dsp:cNvPr id="0" name=""/>
        <dsp:cNvSpPr/>
      </dsp:nvSpPr>
      <dsp:spPr>
        <a:xfrm>
          <a:off x="411480" y="1348221"/>
          <a:ext cx="5760720" cy="4132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kern="1200" dirty="0" err="1" smtClean="0"/>
            <a:t>Դեղերի</a:t>
          </a:r>
          <a:r>
            <a:rPr lang="en-US" sz="1600" kern="1200" dirty="0" smtClean="0"/>
            <a:t> և </a:t>
          </a:r>
          <a:r>
            <a:rPr lang="en-US" sz="1600" kern="1200" dirty="0" err="1" smtClean="0"/>
            <a:t>դեղամիջոցների</a:t>
          </a:r>
          <a:r>
            <a:rPr lang="en-US" sz="1600" kern="1200" dirty="0" smtClean="0"/>
            <a:t> </a:t>
          </a:r>
          <a:r>
            <a:rPr lang="en-US" sz="1600" kern="1200" dirty="0" err="1" smtClean="0"/>
            <a:t>շուկայի</a:t>
          </a:r>
          <a:r>
            <a:rPr lang="en-US" sz="1600" kern="1200" dirty="0" smtClean="0"/>
            <a:t> </a:t>
          </a:r>
          <a:r>
            <a:rPr lang="en-US" sz="1600" kern="1200" dirty="0" err="1" smtClean="0"/>
            <a:t>կարգավորում</a:t>
          </a:r>
          <a:endParaRPr lang="ru-RU" sz="1600" kern="1200" dirty="0"/>
        </a:p>
      </dsp:txBody>
      <dsp:txXfrm>
        <a:off x="431655" y="1368396"/>
        <a:ext cx="5720370" cy="372930"/>
      </dsp:txXfrm>
    </dsp:sp>
    <dsp:sp modelId="{088F4C4E-FB01-4719-A9C0-9490F6D44143}">
      <dsp:nvSpPr>
        <dsp:cNvPr id="0" name=""/>
        <dsp:cNvSpPr/>
      </dsp:nvSpPr>
      <dsp:spPr>
        <a:xfrm>
          <a:off x="0" y="2189901"/>
          <a:ext cx="8229600" cy="3528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93A506-4C6B-475D-8398-460DC0028BC8}">
      <dsp:nvSpPr>
        <dsp:cNvPr id="0" name=""/>
        <dsp:cNvSpPr/>
      </dsp:nvSpPr>
      <dsp:spPr>
        <a:xfrm>
          <a:off x="411480" y="1983261"/>
          <a:ext cx="5760720" cy="4132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kern="1200" dirty="0" err="1" smtClean="0"/>
            <a:t>Արտաքին</a:t>
          </a:r>
          <a:r>
            <a:rPr lang="en-US" sz="1600" kern="1200" dirty="0" smtClean="0"/>
            <a:t> </a:t>
          </a:r>
          <a:r>
            <a:rPr lang="en-US" sz="1600" kern="1200" dirty="0" err="1" smtClean="0"/>
            <a:t>առևտրային</a:t>
          </a:r>
          <a:r>
            <a:rPr lang="en-US" sz="1600" kern="1200" dirty="0" smtClean="0"/>
            <a:t> </a:t>
          </a:r>
          <a:r>
            <a:rPr lang="en-US" sz="1600" kern="1200" dirty="0" err="1" smtClean="0"/>
            <a:t>քաղաքականություն</a:t>
          </a:r>
          <a:endParaRPr lang="ru-RU" sz="1600" kern="1200" dirty="0"/>
        </a:p>
      </dsp:txBody>
      <dsp:txXfrm>
        <a:off x="431655" y="2003436"/>
        <a:ext cx="5720370" cy="372930"/>
      </dsp:txXfrm>
    </dsp:sp>
    <dsp:sp modelId="{7C59C444-8F9F-40D1-8282-BF58886D2314}">
      <dsp:nvSpPr>
        <dsp:cNvPr id="0" name=""/>
        <dsp:cNvSpPr/>
      </dsp:nvSpPr>
      <dsp:spPr>
        <a:xfrm>
          <a:off x="0" y="2824941"/>
          <a:ext cx="8229600" cy="3528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FB9DCD-2C9A-4062-AC46-9F98E9FB37D2}">
      <dsp:nvSpPr>
        <dsp:cNvPr id="0" name=""/>
        <dsp:cNvSpPr/>
      </dsp:nvSpPr>
      <dsp:spPr>
        <a:xfrm>
          <a:off x="411480" y="2618301"/>
          <a:ext cx="5760720" cy="4132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kern="1200" dirty="0" err="1" smtClean="0"/>
            <a:t>Տեխնիկական</a:t>
          </a:r>
          <a:r>
            <a:rPr lang="en-US" sz="1600" kern="1200" dirty="0" smtClean="0"/>
            <a:t> </a:t>
          </a:r>
          <a:r>
            <a:rPr lang="en-US" sz="1600" kern="1200" dirty="0" err="1" smtClean="0"/>
            <a:t>կարգավորում</a:t>
          </a:r>
          <a:endParaRPr lang="ru-RU" sz="1600" kern="1200" dirty="0"/>
        </a:p>
      </dsp:txBody>
      <dsp:txXfrm>
        <a:off x="431655" y="2638476"/>
        <a:ext cx="5720370" cy="372930"/>
      </dsp:txXfrm>
    </dsp:sp>
    <dsp:sp modelId="{A898169A-66BD-433B-8079-1A7146780148}">
      <dsp:nvSpPr>
        <dsp:cNvPr id="0" name=""/>
        <dsp:cNvSpPr/>
      </dsp:nvSpPr>
      <dsp:spPr>
        <a:xfrm>
          <a:off x="0" y="3459981"/>
          <a:ext cx="8229600" cy="3528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6D22B7-F911-44FF-BE7B-64D6255224BD}">
      <dsp:nvSpPr>
        <dsp:cNvPr id="0" name=""/>
        <dsp:cNvSpPr/>
      </dsp:nvSpPr>
      <dsp:spPr>
        <a:xfrm>
          <a:off x="411480" y="3253341"/>
          <a:ext cx="5760720" cy="4132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kern="1200" dirty="0" err="1" smtClean="0"/>
            <a:t>Սանիտարական</a:t>
          </a:r>
          <a:r>
            <a:rPr lang="en-US" sz="1600" kern="1200" dirty="0" smtClean="0"/>
            <a:t>, </a:t>
          </a:r>
          <a:r>
            <a:rPr lang="en-US" sz="1600" kern="1200" dirty="0" err="1" smtClean="0"/>
            <a:t>կարանտինային</a:t>
          </a:r>
          <a:r>
            <a:rPr lang="en-US" sz="1600" kern="1200" dirty="0" smtClean="0"/>
            <a:t>, </a:t>
          </a:r>
          <a:r>
            <a:rPr lang="en-US" sz="1600" kern="1200" dirty="0" err="1" smtClean="0"/>
            <a:t>ֆիտոսանիտարական</a:t>
          </a:r>
          <a:r>
            <a:rPr lang="en-US" sz="1600" kern="1200" dirty="0" smtClean="0"/>
            <a:t> </a:t>
          </a:r>
          <a:r>
            <a:rPr lang="en-US" sz="1600" kern="1200" dirty="0" err="1" smtClean="0"/>
            <a:t>միջոցառումներ</a:t>
          </a:r>
          <a:endParaRPr lang="ru-RU" sz="1600" kern="1200" dirty="0"/>
        </a:p>
      </dsp:txBody>
      <dsp:txXfrm>
        <a:off x="431655" y="3273516"/>
        <a:ext cx="5720370" cy="372930"/>
      </dsp:txXfrm>
    </dsp:sp>
    <dsp:sp modelId="{A53AE703-FCA5-46BB-B87E-0AAE9FA5F597}">
      <dsp:nvSpPr>
        <dsp:cNvPr id="0" name=""/>
        <dsp:cNvSpPr/>
      </dsp:nvSpPr>
      <dsp:spPr>
        <a:xfrm>
          <a:off x="0" y="4095021"/>
          <a:ext cx="8229600" cy="3528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610AF8-6257-4D36-9933-98D88705F746}">
      <dsp:nvSpPr>
        <dsp:cNvPr id="0" name=""/>
        <dsp:cNvSpPr/>
      </dsp:nvSpPr>
      <dsp:spPr>
        <a:xfrm>
          <a:off x="411480" y="3888381"/>
          <a:ext cx="5760720" cy="4132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kern="1200" dirty="0" err="1" smtClean="0"/>
            <a:t>Սպառողների</a:t>
          </a:r>
          <a:r>
            <a:rPr lang="en-US" sz="1600" kern="1200" dirty="0" smtClean="0"/>
            <a:t> </a:t>
          </a:r>
          <a:r>
            <a:rPr lang="en-US" sz="1600" kern="1200" dirty="0" err="1" smtClean="0"/>
            <a:t>շահերի</a:t>
          </a:r>
          <a:r>
            <a:rPr lang="en-US" sz="1600" kern="1200" dirty="0" smtClean="0"/>
            <a:t> </a:t>
          </a:r>
          <a:r>
            <a:rPr lang="en-US" sz="1600" kern="1200" dirty="0" err="1" smtClean="0"/>
            <a:t>պաշտպանություն</a:t>
          </a:r>
          <a:endParaRPr lang="ru-RU" sz="1600" kern="1200" dirty="0"/>
        </a:p>
      </dsp:txBody>
      <dsp:txXfrm>
        <a:off x="431655" y="3908556"/>
        <a:ext cx="5720370"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754AB0-F554-4755-BABC-A90F9A0B0645}" type="datetimeFigureOut">
              <a:rPr lang="en-US" smtClean="0"/>
              <a:t>5/26/2021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5B86A0-7341-4E06-897A-04EAD26D56D9}" type="slidenum">
              <a:rPr lang="en-US" smtClean="0"/>
              <a:t>‹#›</a:t>
            </a:fld>
            <a:endParaRPr lang="en-US"/>
          </a:p>
        </p:txBody>
      </p:sp>
    </p:spTree>
    <p:extLst>
      <p:ext uri="{BB962C8B-B14F-4D97-AF65-F5344CB8AC3E}">
        <p14:creationId xmlns:p14="http://schemas.microsoft.com/office/powerpoint/2010/main" val="599189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0" dirty="0" smtClean="0"/>
              <a:t>Базовые принципы Евразийского экономического союза – равноправие, прагматизм, взаимное уважение, сохранение национальной самобытности и государственного суверенитета всех стран-участниц.</a:t>
            </a:r>
            <a:endParaRPr lang="en-US" b="0" dirty="0" smtClean="0"/>
          </a:p>
          <a:p>
            <a:r>
              <a:rPr lang="ru-RU" b="1" dirty="0" smtClean="0"/>
              <a:t>Тема</a:t>
            </a:r>
            <a:r>
              <a:rPr lang="ru-RU" b="1" baseline="0" dirty="0" smtClean="0"/>
              <a:t> ЕТТ: </a:t>
            </a:r>
          </a:p>
          <a:p>
            <a:r>
              <a:rPr lang="ru-RU" dirty="0" smtClean="0"/>
              <a:t>С 1 декабря Казахстан сможет в одностороннем порядке снизить пошлины на продукты питания, товары легкой промышленности, одежду, обувь и автомобили. Казахстан вел переговоры 19 лет, с 2009 г. одной из основных проблем для него было членство в Таможенном союзе: тарифы в евразийском объединении выше, чем согласованные Казахстаном с другими членами ВТО. После присоединения к ВТО средняя ставка составит 6,5% против 10,4% в Евразийском экономическом союзе (ЕАЭС). </a:t>
            </a:r>
          </a:p>
          <a:p>
            <a:r>
              <a:rPr lang="ru-RU" dirty="0" smtClean="0"/>
              <a:t>Расхождения есть более чем по 3000 из 11 000 позиций товарной номенклатуры. Импортеры могут попытаться ввезти товары в Казахстан по более низкой ставке, а затем продать в других странах ЕАЭС. По отдельным товарам разница несущественна – 1–2%, рассказал он, а из-за девальвации в странах ЕАЭС уровень защиты рынка вырос. Такие товары – 1347 позиций – Евразийская экономическая комиссия (ЕЭК) предлагает изъять из Единого таможенного тарифа (ЕТТ), по ним пошлины будут регулироваться соглашением Казахстана и ВТО. Ставки могут быть снижены уже весной-летом 2016 г. </a:t>
            </a:r>
          </a:p>
          <a:p>
            <a:r>
              <a:rPr lang="ru-RU" dirty="0" smtClean="0"/>
              <a:t>Но есть и товары, по которым ставки существенно отличаются. По товарам повышенного риска, например автомобилям и самолетам, будут применятся специальные меры: за их перемещением будет следить специальная электронная система. Если товар ввозится через Казахстан по пониженным ставкам, то в Россию он попадет, только если будут доплачены пошлины. Такие предложения рабочая группа представит совету ЕЭК на следующей неделе. </a:t>
            </a:r>
          </a:p>
          <a:p>
            <a:r>
              <a:rPr lang="ru-RU" dirty="0" smtClean="0"/>
              <a:t>Системы мониторинга товаров, которые могут ввозиться в Казахстан по ставкам ниже ставок ЕТТ, безусловно, нужны, согласен сотрудник Федеральной таможенной службы (ФТС). ФТС работает с правительством, чтобы, не восстанавливая таможенного контроля на границе с Казахстаном, не допустить ввоза товаров, оформленных по меньшим ставкам. </a:t>
            </a:r>
            <a:endParaRPr lang="en-US" dirty="0" smtClean="0"/>
          </a:p>
          <a:p>
            <a:r>
              <a:rPr lang="ru-RU" b="1" dirty="0" smtClean="0"/>
              <a:t>Тема сети ЗСТ:</a:t>
            </a:r>
          </a:p>
          <a:p>
            <a:r>
              <a:rPr lang="ru-RU" sz="1200" b="0" i="0" u="none" strike="noStrike" kern="1200" baseline="0" dirty="0" smtClean="0">
                <a:solidFill>
                  <a:schemeClr val="tx1"/>
                </a:solidFill>
                <a:latin typeface="+mn-lt"/>
                <a:ea typeface="+mn-ea"/>
                <a:cs typeface="+mn-cs"/>
              </a:rPr>
              <a:t>Одним из приоритетов деятельности Евразийской экономической комиссии является налаживание взаимодействия с </a:t>
            </a:r>
            <a:r>
              <a:rPr lang="ru-RU" sz="1200" b="1" i="0" u="none" strike="noStrike" kern="1200" baseline="0" dirty="0" smtClean="0">
                <a:solidFill>
                  <a:schemeClr val="tx1"/>
                </a:solidFill>
                <a:latin typeface="+mn-lt"/>
                <a:ea typeface="+mn-ea"/>
                <a:cs typeface="+mn-cs"/>
              </a:rPr>
              <a:t>Европейским союзом</a:t>
            </a:r>
            <a:r>
              <a:rPr lang="ru-RU" sz="1200" b="0" i="0" u="none" strike="noStrike" kern="1200" baseline="0" dirty="0" smtClean="0">
                <a:solidFill>
                  <a:schemeClr val="tx1"/>
                </a:solidFill>
                <a:latin typeface="+mn-lt"/>
                <a:ea typeface="+mn-ea"/>
                <a:cs typeface="+mn-cs"/>
              </a:rPr>
              <a:t>, Европейской комиссией, европейскими органами и институтами. На заседании Евразийского межправительственного совета 8 сентября 2015 года в г. Гродно (Беларусь) главами Правительств стран-участниц ЕАЭС был одобрен проект памятной записки «Евразийский экономический союз — Европейский союз: контуры сотрудничества». Памятная записка была передана в Европейскую Комиссию.</a:t>
            </a:r>
            <a:endParaRPr lang="ru-RU" sz="1200" b="0" i="0" kern="1200" dirty="0" smtClean="0">
              <a:solidFill>
                <a:schemeClr val="tx1"/>
              </a:solidFill>
              <a:effectLst/>
              <a:latin typeface="+mn-lt"/>
              <a:ea typeface="+mn-ea"/>
              <a:cs typeface="+mn-cs"/>
            </a:endParaRPr>
          </a:p>
          <a:p>
            <a:pPr fontAlgn="base"/>
            <a:r>
              <a:rPr lang="ru-RU" sz="1200" b="0" i="0" kern="1200" dirty="0" smtClean="0">
                <a:solidFill>
                  <a:schemeClr val="tx1"/>
                </a:solidFill>
                <a:effectLst/>
                <a:latin typeface="+mn-lt"/>
                <a:ea typeface="+mn-ea"/>
                <a:cs typeface="+mn-cs"/>
              </a:rPr>
              <a:t>Заключена ЗСТ с </a:t>
            </a:r>
            <a:r>
              <a:rPr lang="ru-RU" sz="1200" b="1" i="0" kern="1200" dirty="0" smtClean="0">
                <a:solidFill>
                  <a:schemeClr val="tx1"/>
                </a:solidFill>
                <a:effectLst/>
                <a:latin typeface="+mn-lt"/>
                <a:ea typeface="+mn-ea"/>
                <a:cs typeface="+mn-cs"/>
              </a:rPr>
              <a:t>Вьетнамом </a:t>
            </a:r>
            <a:r>
              <a:rPr lang="ru-RU" sz="1200" b="0" i="0" kern="1200" dirty="0" smtClean="0">
                <a:solidFill>
                  <a:schemeClr val="tx1"/>
                </a:solidFill>
                <a:effectLst/>
                <a:latin typeface="+mn-lt"/>
                <a:ea typeface="+mn-ea"/>
                <a:cs typeface="+mn-cs"/>
              </a:rPr>
              <a:t>(29 мая 2015</a:t>
            </a:r>
            <a:r>
              <a:rPr lang="ru-RU" sz="1200" b="0" i="0" kern="1200" baseline="0" dirty="0" smtClean="0">
                <a:solidFill>
                  <a:schemeClr val="tx1"/>
                </a:solidFill>
                <a:effectLst/>
                <a:latin typeface="+mn-lt"/>
                <a:ea typeface="+mn-ea"/>
                <a:cs typeface="+mn-cs"/>
              </a:rPr>
              <a:t> года</a:t>
            </a:r>
            <a:r>
              <a:rPr lang="ru-RU" sz="1200" b="0" i="0" kern="1200" dirty="0" smtClean="0">
                <a:solidFill>
                  <a:schemeClr val="tx1"/>
                </a:solidFill>
                <a:effectLst/>
                <a:latin typeface="+mn-lt"/>
                <a:ea typeface="+mn-ea"/>
                <a:cs typeface="+mn-cs"/>
              </a:rPr>
              <a:t>).</a:t>
            </a:r>
          </a:p>
          <a:p>
            <a:pPr fontAlgn="base"/>
            <a:r>
              <a:rPr lang="ru-RU" sz="1200" b="0" i="0" kern="1200" dirty="0" smtClean="0">
                <a:solidFill>
                  <a:schemeClr val="tx1"/>
                </a:solidFill>
                <a:effectLst/>
                <a:latin typeface="+mn-lt"/>
                <a:ea typeface="+mn-ea"/>
                <a:cs typeface="+mn-cs"/>
              </a:rPr>
              <a:t>ЕЭК создала Совместные исследовательские</a:t>
            </a:r>
            <a:r>
              <a:rPr lang="ru-RU" sz="1200" b="0" i="0" kern="1200" baseline="0" dirty="0" smtClean="0">
                <a:solidFill>
                  <a:schemeClr val="tx1"/>
                </a:solidFill>
                <a:effectLst/>
                <a:latin typeface="+mn-lt"/>
                <a:ea typeface="+mn-ea"/>
                <a:cs typeface="+mn-cs"/>
              </a:rPr>
              <a:t> группы по изучению целесообразности заключения с: </a:t>
            </a:r>
            <a:r>
              <a:rPr lang="ru-RU" sz="1200" b="1" i="0" kern="1200" baseline="0" dirty="0" smtClean="0">
                <a:solidFill>
                  <a:schemeClr val="tx1"/>
                </a:solidFill>
                <a:effectLst/>
                <a:latin typeface="+mn-lt"/>
                <a:ea typeface="+mn-ea"/>
                <a:cs typeface="+mn-cs"/>
              </a:rPr>
              <a:t>Израилем, Египтом, Ираном, Индией</a:t>
            </a:r>
            <a:r>
              <a:rPr lang="ru-RU" sz="1200" b="0" i="0" kern="1200" baseline="0" dirty="0" smtClean="0">
                <a:solidFill>
                  <a:schemeClr val="tx1"/>
                </a:solidFill>
                <a:effectLst/>
                <a:latin typeface="+mn-lt"/>
                <a:ea typeface="+mn-ea"/>
                <a:cs typeface="+mn-cs"/>
              </a:rPr>
              <a:t>.</a:t>
            </a:r>
            <a:endParaRPr lang="ru-RU" sz="1200" b="0" i="0" kern="1200" dirty="0" smtClean="0">
              <a:solidFill>
                <a:schemeClr val="tx1"/>
              </a:solidFill>
              <a:effectLst/>
              <a:latin typeface="+mn-lt"/>
              <a:ea typeface="+mn-ea"/>
              <a:cs typeface="+mn-cs"/>
            </a:endParaRPr>
          </a:p>
          <a:p>
            <a:pPr fontAlgn="base"/>
            <a:r>
              <a:rPr lang="ru-RU" sz="1200" b="1" i="0" kern="1200" dirty="0" smtClean="0">
                <a:solidFill>
                  <a:schemeClr val="tx1"/>
                </a:solidFill>
                <a:effectLst/>
                <a:latin typeface="+mn-lt"/>
                <a:ea typeface="+mn-ea"/>
                <a:cs typeface="+mn-cs"/>
              </a:rPr>
              <a:t>Страны Шанхайской организации сотрудничества (ШОС) и Евразийского экономического союза (ЕАЭС) готовят соглашение о</a:t>
            </a:r>
            <a:r>
              <a:rPr lang="ru-RU" sz="1200" b="1" i="0" kern="1200" baseline="0" dirty="0" smtClean="0">
                <a:solidFill>
                  <a:schemeClr val="tx1"/>
                </a:solidFill>
                <a:effectLst/>
                <a:latin typeface="+mn-lt"/>
                <a:ea typeface="+mn-ea"/>
                <a:cs typeface="+mn-cs"/>
              </a:rPr>
              <a:t> всеобъемлющем</a:t>
            </a:r>
            <a:r>
              <a:rPr lang="ru-RU" sz="1200" b="1" i="0" kern="1200" dirty="0" smtClean="0">
                <a:solidFill>
                  <a:schemeClr val="tx1"/>
                </a:solidFill>
                <a:effectLst/>
                <a:latin typeface="+mn-lt"/>
                <a:ea typeface="+mn-ea"/>
                <a:cs typeface="+mn-cs"/>
              </a:rPr>
              <a:t> экономическом континентальном партнерстве</a:t>
            </a:r>
            <a:r>
              <a:rPr lang="ru-RU" sz="1200" b="0" i="0" kern="1200" dirty="0" smtClean="0">
                <a:solidFill>
                  <a:schemeClr val="tx1"/>
                </a:solidFill>
                <a:effectLst/>
                <a:latin typeface="+mn-lt"/>
                <a:ea typeface="+mn-ea"/>
                <a:cs typeface="+mn-cs"/>
              </a:rPr>
              <a:t>. (</a:t>
            </a:r>
            <a:r>
              <a:rPr lang="ru-RU" sz="1200" b="0" i="1" kern="1200" dirty="0" smtClean="0">
                <a:solidFill>
                  <a:schemeClr val="tx1"/>
                </a:solidFill>
                <a:effectLst/>
                <a:latin typeface="+mn-lt"/>
                <a:ea typeface="+mn-ea"/>
                <a:cs typeface="+mn-cs"/>
              </a:rPr>
              <a:t>актуальность информации – на 2 марта 2016 г.</a:t>
            </a:r>
            <a:r>
              <a:rPr lang="ru-RU" sz="1200" b="0" i="0" kern="1200" dirty="0" smtClean="0">
                <a:solidFill>
                  <a:schemeClr val="tx1"/>
                </a:solidFill>
                <a:effectLst/>
                <a:latin typeface="+mn-lt"/>
                <a:ea typeface="+mn-ea"/>
                <a:cs typeface="+mn-cs"/>
              </a:rPr>
              <a:t>)</a:t>
            </a:r>
          </a:p>
          <a:p>
            <a:pPr fontAlgn="base"/>
            <a:r>
              <a:rPr lang="ru-RU" sz="1200" b="0" i="0" kern="1200" dirty="0" smtClean="0">
                <a:solidFill>
                  <a:schemeClr val="tx1"/>
                </a:solidFill>
                <a:effectLst/>
                <a:latin typeface="+mn-lt"/>
                <a:ea typeface="+mn-ea"/>
                <a:cs typeface="+mn-cs"/>
              </a:rPr>
              <a:t>Об этом сообщил первый заместитель министра экономического развития РФ Алексей Лихачев на первом российско-китайском строительном форуме в Москве.</a:t>
            </a:r>
          </a:p>
          <a:p>
            <a:pPr fontAlgn="base"/>
            <a:r>
              <a:rPr lang="ru-RU" sz="1200" b="0" i="0" kern="1200" dirty="0" smtClean="0">
                <a:solidFill>
                  <a:schemeClr val="tx1"/>
                </a:solidFill>
                <a:effectLst/>
                <a:latin typeface="+mn-lt"/>
                <a:ea typeface="+mn-ea"/>
                <a:cs typeface="+mn-cs"/>
              </a:rPr>
              <a:t>"В декабре 2015 года на совете глав ШОС прозвучала идея от наших казахстанских партнеров всерьез подумать о зоне свободной торговли ШОС. Мы не просто приняли вместе с китайской делегацией, мы развили эту идею до следующей: фактически мы сейчас будем готовить подходы к некому экономическому континентальному партнерству, к всеобъемлющему договору в рамках ШОС", - сказал он.</a:t>
            </a:r>
          </a:p>
          <a:p>
            <a:pPr fontAlgn="base"/>
            <a:r>
              <a:rPr lang="ru-RU" sz="1200" b="0" i="0" kern="1200" dirty="0" smtClean="0">
                <a:solidFill>
                  <a:schemeClr val="tx1"/>
                </a:solidFill>
                <a:effectLst/>
                <a:latin typeface="+mn-lt"/>
                <a:ea typeface="+mn-ea"/>
                <a:cs typeface="+mn-cs"/>
              </a:rPr>
              <a:t>Соглашение предусмотрит три крупных составляющих. "Это свобода движения товаров, содействие товарообороту, это вопросы свободы движения капиталов, инвестиций, комфортная среда для увеличения доли расчетов в национальных валютах. И конечно же преференциальный доступ к нашим рынкам услуг и строительным услугам", - сказал он.</a:t>
            </a:r>
          </a:p>
          <a:p>
            <a:pPr fontAlgn="base"/>
            <a:r>
              <a:rPr lang="ru-RU" sz="1200" b="0" i="0" kern="1200" dirty="0" smtClean="0">
                <a:solidFill>
                  <a:schemeClr val="tx1"/>
                </a:solidFill>
                <a:effectLst/>
                <a:latin typeface="+mn-lt"/>
                <a:ea typeface="+mn-ea"/>
                <a:cs typeface="+mn-cs"/>
              </a:rPr>
              <a:t>Лихачев отметил, что в ШОС входят Китай и Россия, страны Центральной Азии. "</a:t>
            </a:r>
            <a:r>
              <a:rPr lang="ru-RU" sz="1200" b="1" i="0" kern="1200" dirty="0" smtClean="0">
                <a:solidFill>
                  <a:schemeClr val="tx1"/>
                </a:solidFill>
                <a:effectLst/>
                <a:latin typeface="+mn-lt"/>
                <a:ea typeface="+mn-ea"/>
                <a:cs typeface="+mn-cs"/>
              </a:rPr>
              <a:t>Но (ШОС - прим. ред.) вовлекает в эту работу, с одной стороны, Армению и Белоруссию, являющихся членами ЕАЭС, с другой стороны, Индию и Пакистан, которые начали непростой, но, я думаю, в будущем успешный путь присоединения к Шанхайской организации. Таким образом, только задумайтесь, около половины населения всего мира будет участником этого огромного соглашения"</a:t>
            </a:r>
            <a:r>
              <a:rPr lang="ru-RU" sz="1200" b="0" i="0" kern="1200" dirty="0" smtClean="0">
                <a:solidFill>
                  <a:schemeClr val="tx1"/>
                </a:solidFill>
                <a:effectLst/>
                <a:latin typeface="+mn-lt"/>
                <a:ea typeface="+mn-ea"/>
                <a:cs typeface="+mn-cs"/>
              </a:rPr>
              <a:t>, - добавил первый замглавы МЭР.</a:t>
            </a:r>
          </a:p>
          <a:p>
            <a:pPr fontAlgn="base"/>
            <a:r>
              <a:rPr lang="ru-RU" sz="1200" b="0" i="0" kern="1200" dirty="0" smtClean="0">
                <a:solidFill>
                  <a:schemeClr val="tx1"/>
                </a:solidFill>
                <a:effectLst/>
                <a:latin typeface="+mn-lt"/>
                <a:ea typeface="+mn-ea"/>
                <a:cs typeface="+mn-cs"/>
              </a:rPr>
              <a:t>Работа по подготовке этого соглашения будет вестись как в рамках Евразийского союза, так и в рамках двусторонних контактов между КНР и Россией, продолжил Лихачев.</a:t>
            </a:r>
          </a:p>
          <a:p>
            <a:pPr fontAlgn="base"/>
            <a:r>
              <a:rPr lang="ru-RU" sz="1200" b="0" i="0" kern="1200" dirty="0" smtClean="0">
                <a:solidFill>
                  <a:schemeClr val="tx1"/>
                </a:solidFill>
                <a:effectLst/>
                <a:latin typeface="+mn-lt"/>
                <a:ea typeface="+mn-ea"/>
                <a:cs typeface="+mn-cs"/>
              </a:rPr>
              <a:t>"Я бы хотел подчеркнуть, что эта задача доложена нашим руководителям - председателю КНР, президенту РФ. Думаю, что финальная точка в начале этих переговоров, в создании этого, может быть, самого амбициозного торгового соглашения в мире, будет поставлена на встрече глав государств Шанхайской организации сотрудничества", - сообщил он.</a:t>
            </a:r>
          </a:p>
          <a:p>
            <a:endParaRPr lang="ru-RU" dirty="0" smtClean="0"/>
          </a:p>
        </p:txBody>
      </p:sp>
      <p:sp>
        <p:nvSpPr>
          <p:cNvPr id="4" name="Номер слайда 3"/>
          <p:cNvSpPr>
            <a:spLocks noGrp="1"/>
          </p:cNvSpPr>
          <p:nvPr>
            <p:ph type="sldNum" sz="quarter" idx="10"/>
          </p:nvPr>
        </p:nvSpPr>
        <p:spPr/>
        <p:txBody>
          <a:bodyPr/>
          <a:lstStyle/>
          <a:p>
            <a:fld id="{D956F352-7076-4836-8340-177826A7F85C}" type="slidenum">
              <a:rPr lang="ru-RU" smtClean="0">
                <a:solidFill>
                  <a:prstClr val="black"/>
                </a:solidFill>
              </a:rPr>
              <a:pPr/>
              <a:t>5</a:t>
            </a:fld>
            <a:endParaRPr lang="ru-RU">
              <a:solidFill>
                <a:prstClr val="black"/>
              </a:solidFill>
            </a:endParaRPr>
          </a:p>
        </p:txBody>
      </p:sp>
    </p:spTree>
    <p:extLst>
      <p:ext uri="{BB962C8B-B14F-4D97-AF65-F5344CB8AC3E}">
        <p14:creationId xmlns:p14="http://schemas.microsoft.com/office/powerpoint/2010/main" val="4019870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u="none" strike="noStrike" kern="1200" baseline="0" dirty="0" smtClean="0">
                <a:solidFill>
                  <a:schemeClr val="tx1"/>
                </a:solidFill>
                <a:latin typeface="+mn-lt"/>
                <a:ea typeface="+mn-ea"/>
                <a:cs typeface="+mn-cs"/>
              </a:rPr>
              <a:t>К 1 января 2012 года была сформирована правовая</a:t>
            </a:r>
            <a:r>
              <a:rPr lang="en-US" sz="1200" b="0" i="0" u="none" strike="noStrike" kern="1200" baseline="0" dirty="0" smtClean="0">
                <a:solidFill>
                  <a:schemeClr val="tx1"/>
                </a:solidFill>
                <a:latin typeface="+mn-lt"/>
                <a:ea typeface="+mn-ea"/>
                <a:cs typeface="+mn-cs"/>
              </a:rPr>
              <a:t> </a:t>
            </a:r>
            <a:r>
              <a:rPr lang="ru-RU" sz="1200" b="0" i="0" u="none" strike="noStrike" kern="1200" baseline="0" dirty="0" smtClean="0">
                <a:solidFill>
                  <a:schemeClr val="tx1"/>
                </a:solidFill>
                <a:latin typeface="+mn-lt"/>
                <a:ea typeface="+mn-ea"/>
                <a:cs typeface="+mn-cs"/>
              </a:rPr>
              <a:t>база ЕЭП — рынка со 170 млн потребителей, унифицированным</a:t>
            </a:r>
            <a:r>
              <a:rPr lang="en-US" sz="1200" b="0" i="0" u="none" strike="noStrike" kern="1200" baseline="0" dirty="0" smtClean="0">
                <a:solidFill>
                  <a:schemeClr val="tx1"/>
                </a:solidFill>
                <a:latin typeface="+mn-lt"/>
                <a:ea typeface="+mn-ea"/>
                <a:cs typeface="+mn-cs"/>
              </a:rPr>
              <a:t> </a:t>
            </a:r>
            <a:r>
              <a:rPr lang="ru-RU" sz="1200" b="0" i="0" u="none" strike="noStrike" kern="1200" baseline="0" dirty="0" smtClean="0">
                <a:solidFill>
                  <a:schemeClr val="tx1"/>
                </a:solidFill>
                <a:latin typeface="+mn-lt"/>
                <a:ea typeface="+mn-ea"/>
                <a:cs typeface="+mn-cs"/>
              </a:rPr>
              <a:t>законодательством, свободным</a:t>
            </a:r>
            <a:r>
              <a:rPr lang="en-US" sz="1200" b="0" i="0" u="none" strike="noStrike" kern="1200" baseline="0" dirty="0" smtClean="0">
                <a:solidFill>
                  <a:schemeClr val="tx1"/>
                </a:solidFill>
                <a:latin typeface="+mn-lt"/>
                <a:ea typeface="+mn-ea"/>
                <a:cs typeface="+mn-cs"/>
              </a:rPr>
              <a:t> </a:t>
            </a:r>
            <a:r>
              <a:rPr lang="ru-RU" sz="1200" b="0" i="0" u="none" strike="noStrike" kern="1200" baseline="0" dirty="0" smtClean="0">
                <a:solidFill>
                  <a:schemeClr val="tx1"/>
                </a:solidFill>
                <a:latin typeface="+mn-lt"/>
                <a:ea typeface="+mn-ea"/>
                <a:cs typeface="+mn-cs"/>
              </a:rPr>
              <a:t>передвижением</a:t>
            </a:r>
            <a:r>
              <a:rPr lang="en-US" sz="1200" b="0" i="0" u="none" strike="noStrike" kern="1200" baseline="0" dirty="0" smtClean="0">
                <a:solidFill>
                  <a:schemeClr val="tx1"/>
                </a:solidFill>
                <a:latin typeface="+mn-lt"/>
                <a:ea typeface="+mn-ea"/>
                <a:cs typeface="+mn-cs"/>
              </a:rPr>
              <a:t> </a:t>
            </a:r>
            <a:r>
              <a:rPr lang="ru-RU" sz="1200" b="0" i="0" u="none" strike="noStrike" kern="1200" baseline="0" dirty="0" smtClean="0">
                <a:solidFill>
                  <a:schemeClr val="tx1"/>
                </a:solidFill>
                <a:latin typeface="+mn-lt"/>
                <a:ea typeface="+mn-ea"/>
                <a:cs typeface="+mn-cs"/>
              </a:rPr>
              <a:t>товаров, услуг, капитала и рабочей</a:t>
            </a:r>
            <a:r>
              <a:rPr lang="en-US" sz="1200" b="0" i="0" u="none" strike="noStrike" kern="1200" baseline="0" dirty="0" smtClean="0">
                <a:solidFill>
                  <a:schemeClr val="tx1"/>
                </a:solidFill>
                <a:latin typeface="+mn-lt"/>
                <a:ea typeface="+mn-ea"/>
                <a:cs typeface="+mn-cs"/>
              </a:rPr>
              <a:t> </a:t>
            </a:r>
            <a:r>
              <a:rPr lang="ru-RU" sz="1200" b="0" i="0" u="none" strike="noStrike" kern="1200" baseline="0" dirty="0" smtClean="0">
                <a:solidFill>
                  <a:schemeClr val="tx1"/>
                </a:solidFill>
                <a:latin typeface="+mn-lt"/>
                <a:ea typeface="+mn-ea"/>
                <a:cs typeface="+mn-cs"/>
              </a:rPr>
              <a:t>силы. В основе ЕЭП лежат согласованные действия</a:t>
            </a:r>
            <a:r>
              <a:rPr lang="en-US" sz="1200" b="0" i="0" u="none" strike="noStrike" kern="1200" baseline="0" dirty="0" smtClean="0">
                <a:solidFill>
                  <a:schemeClr val="tx1"/>
                </a:solidFill>
                <a:latin typeface="+mn-lt"/>
                <a:ea typeface="+mn-ea"/>
                <a:cs typeface="+mn-cs"/>
              </a:rPr>
              <a:t> </a:t>
            </a:r>
            <a:r>
              <a:rPr lang="ru-RU" sz="1200" b="0" i="0" u="none" strike="noStrike" kern="1200" baseline="0" dirty="0" smtClean="0">
                <a:solidFill>
                  <a:schemeClr val="tx1"/>
                </a:solidFill>
                <a:latin typeface="+mn-lt"/>
                <a:ea typeface="+mn-ea"/>
                <a:cs typeface="+mn-cs"/>
              </a:rPr>
              <a:t>в ключевых областях регулирования экономики:</a:t>
            </a:r>
            <a:r>
              <a:rPr lang="en-US" sz="1200" b="0" i="0" u="none" strike="noStrike" kern="1200" baseline="0" dirty="0" smtClean="0">
                <a:solidFill>
                  <a:schemeClr val="tx1"/>
                </a:solidFill>
                <a:latin typeface="+mn-lt"/>
                <a:ea typeface="+mn-ea"/>
                <a:cs typeface="+mn-cs"/>
              </a:rPr>
              <a:t> </a:t>
            </a:r>
            <a:r>
              <a:rPr lang="ru-RU" sz="1200" b="0" i="0" u="none" strike="noStrike" kern="1200" baseline="0" dirty="0" smtClean="0">
                <a:solidFill>
                  <a:schemeClr val="tx1"/>
                </a:solidFill>
                <a:latin typeface="+mn-lt"/>
                <a:ea typeface="+mn-ea"/>
                <a:cs typeface="+mn-cs"/>
              </a:rPr>
              <a:t>в макроэкономике,</a:t>
            </a:r>
            <a:r>
              <a:rPr lang="en-US" sz="1200" b="0" i="0" u="none" strike="noStrike" kern="1200" baseline="0" dirty="0" smtClean="0">
                <a:solidFill>
                  <a:schemeClr val="tx1"/>
                </a:solidFill>
                <a:latin typeface="+mn-lt"/>
                <a:ea typeface="+mn-ea"/>
                <a:cs typeface="+mn-cs"/>
              </a:rPr>
              <a:t> </a:t>
            </a:r>
            <a:r>
              <a:rPr lang="ru-RU" sz="1200" b="0" i="0" u="none" strike="noStrike" kern="1200" baseline="0" dirty="0" smtClean="0">
                <a:solidFill>
                  <a:schemeClr val="tx1"/>
                </a:solidFill>
                <a:latin typeface="+mn-lt"/>
                <a:ea typeface="+mn-ea"/>
                <a:cs typeface="+mn-cs"/>
              </a:rPr>
              <a:t>сфере конкуренции, в области</a:t>
            </a:r>
            <a:r>
              <a:rPr lang="en-US" sz="1200" b="0" i="0" u="none" strike="noStrike" kern="1200" baseline="0" dirty="0" smtClean="0">
                <a:solidFill>
                  <a:schemeClr val="tx1"/>
                </a:solidFill>
                <a:latin typeface="+mn-lt"/>
                <a:ea typeface="+mn-ea"/>
                <a:cs typeface="+mn-cs"/>
              </a:rPr>
              <a:t> </a:t>
            </a:r>
            <a:r>
              <a:rPr lang="ru-RU" sz="1200" b="0" i="0" u="none" strike="noStrike" kern="1200" baseline="0" dirty="0" smtClean="0">
                <a:solidFill>
                  <a:schemeClr val="tx1"/>
                </a:solidFill>
                <a:latin typeface="+mn-lt"/>
                <a:ea typeface="+mn-ea"/>
                <a:cs typeface="+mn-cs"/>
              </a:rPr>
              <a:t>промышленных</a:t>
            </a:r>
            <a:r>
              <a:rPr lang="en-US" sz="1200" b="0" i="0" u="none" strike="noStrike" kern="1200" baseline="0" dirty="0" smtClean="0">
                <a:solidFill>
                  <a:schemeClr val="tx1"/>
                </a:solidFill>
                <a:latin typeface="+mn-lt"/>
                <a:ea typeface="+mn-ea"/>
                <a:cs typeface="+mn-cs"/>
              </a:rPr>
              <a:t> </a:t>
            </a:r>
            <a:r>
              <a:rPr lang="ru-RU" sz="1200" b="0" i="0" u="none" strike="noStrike" kern="1200" baseline="0" dirty="0" smtClean="0">
                <a:solidFill>
                  <a:schemeClr val="tx1"/>
                </a:solidFill>
                <a:latin typeface="+mn-lt"/>
                <a:ea typeface="+mn-ea"/>
                <a:cs typeface="+mn-cs"/>
              </a:rPr>
              <a:t>и сельскохозяйственных субсидий,</a:t>
            </a:r>
            <a:r>
              <a:rPr lang="en-US" sz="1200" b="0" i="0" u="none" strike="noStrike" kern="1200" baseline="0" dirty="0" smtClean="0">
                <a:solidFill>
                  <a:schemeClr val="tx1"/>
                </a:solidFill>
                <a:latin typeface="+mn-lt"/>
                <a:ea typeface="+mn-ea"/>
                <a:cs typeface="+mn-cs"/>
              </a:rPr>
              <a:t> </a:t>
            </a:r>
            <a:r>
              <a:rPr lang="ru-RU" sz="1200" b="0" i="0" u="none" strike="noStrike" kern="1200" baseline="0" dirty="0" smtClean="0">
                <a:solidFill>
                  <a:schemeClr val="tx1"/>
                </a:solidFill>
                <a:latin typeface="+mn-lt"/>
                <a:ea typeface="+mn-ea"/>
                <a:cs typeface="+mn-cs"/>
              </a:rPr>
              <a:t>транспорта, энергетики, тарифов естественных</a:t>
            </a:r>
            <a:r>
              <a:rPr lang="en-US" sz="1200" b="0" i="0" u="none" strike="noStrike" kern="1200" baseline="0" dirty="0" smtClean="0">
                <a:solidFill>
                  <a:schemeClr val="tx1"/>
                </a:solidFill>
                <a:latin typeface="+mn-lt"/>
                <a:ea typeface="+mn-ea"/>
                <a:cs typeface="+mn-cs"/>
              </a:rPr>
              <a:t> </a:t>
            </a:r>
            <a:r>
              <a:rPr lang="ru-RU" sz="1200" b="0" i="0" u="none" strike="noStrike" kern="1200" baseline="0" dirty="0" smtClean="0">
                <a:solidFill>
                  <a:schemeClr val="tx1"/>
                </a:solidFill>
                <a:latin typeface="+mn-lt"/>
                <a:ea typeface="+mn-ea"/>
                <a:cs typeface="+mn-cs"/>
              </a:rPr>
              <a:t>монополий. </a:t>
            </a:r>
            <a:endParaRPr lang="en-US" sz="1200" b="0" i="0" u="none" strike="noStrike" kern="1200" baseline="0" dirty="0" smtClean="0">
              <a:solidFill>
                <a:schemeClr val="tx1"/>
              </a:solidFill>
              <a:latin typeface="+mn-lt"/>
              <a:ea typeface="+mn-ea"/>
              <a:cs typeface="+mn-cs"/>
            </a:endParaRPr>
          </a:p>
          <a:p>
            <a:r>
              <a:rPr lang="ru-RU" sz="1200" b="0" i="0" u="none" strike="noStrike" kern="1200" baseline="0" dirty="0" smtClean="0">
                <a:solidFill>
                  <a:schemeClr val="tx1"/>
                </a:solidFill>
                <a:latin typeface="+mn-lt"/>
                <a:ea typeface="+mn-ea"/>
                <a:cs typeface="+mn-cs"/>
              </a:rPr>
              <a:t>Для населения и бизнес-</a:t>
            </a:r>
            <a:r>
              <a:rPr lang="en-US" sz="1200" b="0" i="0" u="none" strike="noStrike" kern="1200" baseline="0" dirty="0" smtClean="0">
                <a:solidFill>
                  <a:schemeClr val="tx1"/>
                </a:solidFill>
                <a:latin typeface="+mn-lt"/>
                <a:ea typeface="+mn-ea"/>
                <a:cs typeface="+mn-cs"/>
              </a:rPr>
              <a:t>c</a:t>
            </a:r>
            <a:r>
              <a:rPr lang="ru-RU" sz="1200" b="0" i="0" u="none" strike="noStrike" kern="1200" baseline="0" dirty="0" err="1" smtClean="0">
                <a:solidFill>
                  <a:schemeClr val="tx1"/>
                </a:solidFill>
                <a:latin typeface="+mn-lt"/>
                <a:ea typeface="+mn-ea"/>
                <a:cs typeface="+mn-cs"/>
              </a:rPr>
              <a:t>ообщества</a:t>
            </a:r>
            <a:r>
              <a:rPr lang="en-US" sz="1200" b="0" i="0" u="none" strike="noStrike" kern="1200" baseline="0" dirty="0" smtClean="0">
                <a:solidFill>
                  <a:schemeClr val="tx1"/>
                </a:solidFill>
                <a:latin typeface="+mn-lt"/>
                <a:ea typeface="+mn-ea"/>
                <a:cs typeface="+mn-cs"/>
              </a:rPr>
              <a:t> </a:t>
            </a:r>
            <a:r>
              <a:rPr lang="ru-RU" sz="1200" b="0" i="0" u="none" strike="noStrike" kern="1200" baseline="0" dirty="0" smtClean="0">
                <a:solidFill>
                  <a:schemeClr val="tx1"/>
                </a:solidFill>
                <a:latin typeface="+mn-lt"/>
                <a:ea typeface="+mn-ea"/>
                <a:cs typeface="+mn-cs"/>
              </a:rPr>
              <a:t>выигрыш от ЕЭП очевиден. Предприниматели имеют</a:t>
            </a:r>
            <a:r>
              <a:rPr lang="en-US" sz="1200" b="0" i="0" u="none" strike="noStrike" kern="1200" baseline="0" dirty="0" smtClean="0">
                <a:solidFill>
                  <a:schemeClr val="tx1"/>
                </a:solidFill>
                <a:latin typeface="+mn-lt"/>
                <a:ea typeface="+mn-ea"/>
                <a:cs typeface="+mn-cs"/>
              </a:rPr>
              <a:t> </a:t>
            </a:r>
            <a:r>
              <a:rPr lang="ru-RU" sz="1200" b="0" i="0" u="none" strike="noStrike" kern="1200" baseline="0" dirty="0" smtClean="0">
                <a:solidFill>
                  <a:schemeClr val="tx1"/>
                </a:solidFill>
                <a:latin typeface="+mn-lt"/>
                <a:ea typeface="+mn-ea"/>
                <a:cs typeface="+mn-cs"/>
              </a:rPr>
              <a:t>равный режим доступа на общий рынок трех стран,</a:t>
            </a:r>
            <a:r>
              <a:rPr lang="en-US" sz="1200" b="0" i="0" u="none" strike="noStrike" kern="1200" baseline="0" dirty="0" smtClean="0">
                <a:solidFill>
                  <a:schemeClr val="tx1"/>
                </a:solidFill>
                <a:latin typeface="+mn-lt"/>
                <a:ea typeface="+mn-ea"/>
                <a:cs typeface="+mn-cs"/>
              </a:rPr>
              <a:t> </a:t>
            </a:r>
            <a:r>
              <a:rPr lang="ru-RU" sz="1200" b="0" i="0" u="none" strike="noStrike" kern="1200" baseline="0" dirty="0" smtClean="0">
                <a:solidFill>
                  <a:schemeClr val="tx1"/>
                </a:solidFill>
                <a:latin typeface="+mn-lt"/>
                <a:ea typeface="+mn-ea"/>
                <a:cs typeface="+mn-cs"/>
              </a:rPr>
              <a:t>могут свободно выбирать, где им регистрировать</a:t>
            </a:r>
            <a:r>
              <a:rPr lang="en-US" sz="1200" b="0" i="0" u="none" strike="noStrike" kern="1200" baseline="0" dirty="0" smtClean="0">
                <a:solidFill>
                  <a:schemeClr val="tx1"/>
                </a:solidFill>
                <a:latin typeface="+mn-lt"/>
                <a:ea typeface="+mn-ea"/>
                <a:cs typeface="+mn-cs"/>
              </a:rPr>
              <a:t> </a:t>
            </a:r>
            <a:r>
              <a:rPr lang="ru-RU" sz="1200" b="0" i="0" u="none" strike="noStrike" kern="1200" baseline="0" dirty="0" smtClean="0">
                <a:solidFill>
                  <a:schemeClr val="tx1"/>
                </a:solidFill>
                <a:latin typeface="+mn-lt"/>
                <a:ea typeface="+mn-ea"/>
                <a:cs typeface="+mn-cs"/>
              </a:rPr>
              <a:t>свои фирмы и вести бизнес, без излишних ограничений продают товары в любом из государств-членов</a:t>
            </a:r>
            <a:r>
              <a:rPr lang="en-US" sz="1200" b="0" i="0" u="none" strike="noStrike" kern="1200" baseline="0" dirty="0" smtClean="0">
                <a:solidFill>
                  <a:schemeClr val="tx1"/>
                </a:solidFill>
                <a:latin typeface="+mn-lt"/>
                <a:ea typeface="+mn-ea"/>
                <a:cs typeface="+mn-cs"/>
              </a:rPr>
              <a:t> </a:t>
            </a:r>
            <a:r>
              <a:rPr lang="ru-RU" sz="1200" b="0" i="0" u="none" strike="noStrike" kern="1200" baseline="0" dirty="0" smtClean="0">
                <a:solidFill>
                  <a:schemeClr val="tx1"/>
                </a:solidFill>
                <a:latin typeface="+mn-lt"/>
                <a:ea typeface="+mn-ea"/>
                <a:cs typeface="+mn-cs"/>
              </a:rPr>
              <a:t>ЕЭП, имеют доступ к транспортной</a:t>
            </a:r>
            <a:r>
              <a:rPr lang="en-US" sz="1200" b="0" i="0" u="none" strike="noStrike" kern="1200" baseline="0" dirty="0" smtClean="0">
                <a:solidFill>
                  <a:schemeClr val="tx1"/>
                </a:solidFill>
                <a:latin typeface="+mn-lt"/>
                <a:ea typeface="+mn-ea"/>
                <a:cs typeface="+mn-cs"/>
              </a:rPr>
              <a:t> </a:t>
            </a:r>
            <a:r>
              <a:rPr lang="ru-RU" sz="1200" b="0" i="0" u="none" strike="noStrike" kern="1200" baseline="0" dirty="0" smtClean="0">
                <a:solidFill>
                  <a:schemeClr val="tx1"/>
                </a:solidFill>
                <a:latin typeface="+mn-lt"/>
                <a:ea typeface="+mn-ea"/>
                <a:cs typeface="+mn-cs"/>
              </a:rPr>
              <a:t>инфраструктуре</a:t>
            </a:r>
            <a:r>
              <a:rPr lang="en-US" sz="1200" b="0" i="0" u="none" strike="noStrike" kern="1200" baseline="0" dirty="0" smtClean="0">
                <a:solidFill>
                  <a:schemeClr val="tx1"/>
                </a:solidFill>
                <a:latin typeface="+mn-lt"/>
                <a:ea typeface="+mn-ea"/>
                <a:cs typeface="+mn-cs"/>
              </a:rPr>
              <a:t> </a:t>
            </a:r>
            <a:r>
              <a:rPr lang="ru-RU" sz="1200" b="0" i="0" u="none" strike="noStrike" kern="1200" baseline="0" dirty="0" smtClean="0">
                <a:solidFill>
                  <a:schemeClr val="tx1"/>
                </a:solidFill>
                <a:latin typeface="+mn-lt"/>
                <a:ea typeface="+mn-ea"/>
                <a:cs typeface="+mn-cs"/>
              </a:rPr>
              <a:t>и т. д. Создание и поэтапная</a:t>
            </a:r>
            <a:r>
              <a:rPr lang="en-US" sz="1200" b="0" i="0" u="none" strike="noStrike" kern="1200" baseline="0" dirty="0" smtClean="0">
                <a:solidFill>
                  <a:schemeClr val="tx1"/>
                </a:solidFill>
                <a:latin typeface="+mn-lt"/>
                <a:ea typeface="+mn-ea"/>
                <a:cs typeface="+mn-cs"/>
              </a:rPr>
              <a:t> </a:t>
            </a:r>
            <a:r>
              <a:rPr lang="ru-RU" sz="1200" b="0" i="0" u="none" strike="noStrike" kern="1200" baseline="0" dirty="0" smtClean="0">
                <a:solidFill>
                  <a:schemeClr val="tx1"/>
                </a:solidFill>
                <a:latin typeface="+mn-lt"/>
                <a:ea typeface="+mn-ea"/>
                <a:cs typeface="+mn-cs"/>
              </a:rPr>
              <a:t>отладка механизмов</a:t>
            </a:r>
            <a:r>
              <a:rPr lang="en-US" sz="1200" b="0" i="0" u="none" strike="noStrike" kern="1200" baseline="0" dirty="0" smtClean="0">
                <a:solidFill>
                  <a:schemeClr val="tx1"/>
                </a:solidFill>
                <a:latin typeface="+mn-lt"/>
                <a:ea typeface="+mn-ea"/>
                <a:cs typeface="+mn-cs"/>
              </a:rPr>
              <a:t> </a:t>
            </a:r>
            <a:r>
              <a:rPr lang="ru-RU" sz="1200" b="0" i="0" u="none" strike="noStrike" kern="1200" baseline="0" dirty="0" smtClean="0">
                <a:solidFill>
                  <a:schemeClr val="tx1"/>
                </a:solidFill>
                <a:latin typeface="+mn-lt"/>
                <a:ea typeface="+mn-ea"/>
                <a:cs typeface="+mn-cs"/>
              </a:rPr>
              <a:t>работы единого рынка — важная часть планов</a:t>
            </a:r>
            <a:r>
              <a:rPr lang="en-US" sz="1200" b="0" i="0" u="none" strike="noStrike" kern="1200" baseline="0" dirty="0" smtClean="0">
                <a:solidFill>
                  <a:schemeClr val="tx1"/>
                </a:solidFill>
                <a:latin typeface="+mn-lt"/>
                <a:ea typeface="+mn-ea"/>
                <a:cs typeface="+mn-cs"/>
              </a:rPr>
              <a:t> </a:t>
            </a:r>
            <a:r>
              <a:rPr lang="ru-RU" sz="1200" b="0" i="0" u="none" strike="noStrike" kern="1200" baseline="0" dirty="0" smtClean="0">
                <a:solidFill>
                  <a:schemeClr val="tx1"/>
                </a:solidFill>
                <a:latin typeface="+mn-lt"/>
                <a:ea typeface="+mn-ea"/>
                <a:cs typeface="+mn-cs"/>
              </a:rPr>
              <a:t>стран-участниц ТС и ЕЭП по переходу от сырьевой</a:t>
            </a:r>
            <a:r>
              <a:rPr lang="en-US" sz="1200" b="0" i="0" u="none" strike="noStrike" kern="1200" baseline="0" dirty="0" smtClean="0">
                <a:solidFill>
                  <a:schemeClr val="tx1"/>
                </a:solidFill>
                <a:latin typeface="+mn-lt"/>
                <a:ea typeface="+mn-ea"/>
                <a:cs typeface="+mn-cs"/>
              </a:rPr>
              <a:t> </a:t>
            </a:r>
            <a:r>
              <a:rPr lang="ru-RU" sz="1200" b="0" i="0" u="none" strike="noStrike" kern="1200" baseline="0" dirty="0" smtClean="0">
                <a:solidFill>
                  <a:schemeClr val="tx1"/>
                </a:solidFill>
                <a:latin typeface="+mn-lt"/>
                <a:ea typeface="+mn-ea"/>
                <a:cs typeface="+mn-cs"/>
              </a:rPr>
              <a:t>экономики к инновационной.</a:t>
            </a:r>
            <a:endParaRPr lang="ru-RU" dirty="0"/>
          </a:p>
        </p:txBody>
      </p:sp>
      <p:sp>
        <p:nvSpPr>
          <p:cNvPr id="4" name="Номер слайда 3"/>
          <p:cNvSpPr>
            <a:spLocks noGrp="1"/>
          </p:cNvSpPr>
          <p:nvPr>
            <p:ph type="sldNum" sz="quarter" idx="10"/>
          </p:nvPr>
        </p:nvSpPr>
        <p:spPr/>
        <p:txBody>
          <a:bodyPr/>
          <a:lstStyle/>
          <a:p>
            <a:fld id="{D956F352-7076-4836-8340-177826A7F85C}" type="slidenum">
              <a:rPr lang="ru-RU" smtClean="0"/>
              <a:pPr/>
              <a:t>8</a:t>
            </a:fld>
            <a:endParaRPr lang="ru-RU"/>
          </a:p>
        </p:txBody>
      </p:sp>
    </p:spTree>
    <p:extLst>
      <p:ext uri="{BB962C8B-B14F-4D97-AF65-F5344CB8AC3E}">
        <p14:creationId xmlns:p14="http://schemas.microsoft.com/office/powerpoint/2010/main" val="2600161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D621B-A482-9F46-974E-D63789982922}"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921506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D621B-A482-9F46-974E-D63789982922}"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1148167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D621B-A482-9F46-974E-D63789982922}"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2166233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822D621B-A482-9F46-974E-D63789982922}"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3013477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u="none" strike="noStrike" kern="1200" baseline="0" dirty="0" smtClean="0">
                <a:solidFill>
                  <a:schemeClr val="tx1"/>
                </a:solidFill>
                <a:latin typeface="+mn-lt"/>
                <a:ea typeface="+mn-ea"/>
                <a:cs typeface="+mn-cs"/>
              </a:rPr>
              <a:t>Таможенный союз Республики Беларусь, Республики</a:t>
            </a:r>
            <a:r>
              <a:rPr lang="en-US" sz="1200" b="0" i="0" u="none" strike="noStrike" kern="1200" baseline="0" dirty="0" smtClean="0">
                <a:solidFill>
                  <a:schemeClr val="tx1"/>
                </a:solidFill>
                <a:latin typeface="+mn-lt"/>
                <a:ea typeface="+mn-ea"/>
                <a:cs typeface="+mn-cs"/>
              </a:rPr>
              <a:t> </a:t>
            </a:r>
            <a:r>
              <a:rPr lang="ru-RU" sz="1200" b="0" i="0" u="none" strike="noStrike" kern="1200" baseline="0" dirty="0" smtClean="0">
                <a:solidFill>
                  <a:schemeClr val="tx1"/>
                </a:solidFill>
                <a:latin typeface="+mn-lt"/>
                <a:ea typeface="+mn-ea"/>
                <a:cs typeface="+mn-cs"/>
              </a:rPr>
              <a:t>Казахстан и Российской Федерации начал действовать с января 2010 года, а спустя полтора года —</a:t>
            </a:r>
            <a:r>
              <a:rPr lang="en-US" sz="1200" b="0" i="0" u="none" strike="noStrike" kern="1200" baseline="0" dirty="0" smtClean="0">
                <a:solidFill>
                  <a:schemeClr val="tx1"/>
                </a:solidFill>
                <a:latin typeface="+mn-lt"/>
                <a:ea typeface="+mn-ea"/>
                <a:cs typeface="+mn-cs"/>
              </a:rPr>
              <a:t> </a:t>
            </a:r>
            <a:r>
              <a:rPr lang="ru-RU" sz="1200" b="0" i="0" u="none" strike="noStrike" kern="1200" baseline="0" dirty="0" smtClean="0">
                <a:solidFill>
                  <a:schemeClr val="tx1"/>
                </a:solidFill>
                <a:latin typeface="+mn-lt"/>
                <a:ea typeface="+mn-ea"/>
                <a:cs typeface="+mn-cs"/>
              </a:rPr>
              <a:t>с июля 2011 года — заработал в полноформатном</a:t>
            </a:r>
            <a:r>
              <a:rPr lang="en-US" sz="1200" b="0" i="0" u="none" strike="noStrike" kern="1200" baseline="0" dirty="0" smtClean="0">
                <a:solidFill>
                  <a:schemeClr val="tx1"/>
                </a:solidFill>
                <a:latin typeface="+mn-lt"/>
                <a:ea typeface="+mn-ea"/>
                <a:cs typeface="+mn-cs"/>
              </a:rPr>
              <a:t> </a:t>
            </a:r>
            <a:r>
              <a:rPr lang="ru-RU" sz="1200" b="0" i="0" u="none" strike="noStrike" kern="1200" baseline="0" dirty="0" smtClean="0">
                <a:solidFill>
                  <a:schemeClr val="tx1"/>
                </a:solidFill>
                <a:latin typeface="+mn-lt"/>
                <a:ea typeface="+mn-ea"/>
                <a:cs typeface="+mn-cs"/>
              </a:rPr>
              <a:t>режиме: таможенные территории «тройки» были</a:t>
            </a:r>
            <a:r>
              <a:rPr lang="en-US" sz="1200" b="0" i="0" u="none" strike="noStrike" kern="1200" baseline="0" dirty="0" smtClean="0">
                <a:solidFill>
                  <a:schemeClr val="tx1"/>
                </a:solidFill>
                <a:latin typeface="+mn-lt"/>
                <a:ea typeface="+mn-ea"/>
                <a:cs typeface="+mn-cs"/>
              </a:rPr>
              <a:t> </a:t>
            </a:r>
            <a:r>
              <a:rPr lang="ru-RU" sz="1200" b="0" i="0" u="none" strike="noStrike" kern="1200" baseline="0" dirty="0" smtClean="0">
                <a:solidFill>
                  <a:schemeClr val="tx1"/>
                </a:solidFill>
                <a:latin typeface="+mn-lt"/>
                <a:ea typeface="+mn-ea"/>
                <a:cs typeface="+mn-cs"/>
              </a:rPr>
              <a:t>объединены в единую таможенную территорию.</a:t>
            </a:r>
          </a:p>
          <a:p>
            <a:r>
              <a:rPr lang="ru-RU" sz="1200" b="0" i="0" u="none" strike="noStrike" kern="1200" baseline="0" dirty="0" smtClean="0">
                <a:solidFill>
                  <a:schemeClr val="tx1"/>
                </a:solidFill>
                <a:latin typeface="+mn-lt"/>
                <a:ea typeface="+mn-ea"/>
                <a:cs typeface="+mn-cs"/>
              </a:rPr>
              <a:t>Сегодня на ней применяются нормы единого Таможенного кодекса, действуют единый таможенный</a:t>
            </a:r>
            <a:r>
              <a:rPr lang="en-US" sz="1200" b="0" i="0" u="none" strike="noStrike" kern="1200" baseline="0" dirty="0" smtClean="0">
                <a:solidFill>
                  <a:schemeClr val="tx1"/>
                </a:solidFill>
                <a:latin typeface="+mn-lt"/>
                <a:ea typeface="+mn-ea"/>
                <a:cs typeface="+mn-cs"/>
              </a:rPr>
              <a:t> </a:t>
            </a:r>
            <a:r>
              <a:rPr lang="ru-RU" sz="1200" b="0" i="0" u="none" strike="noStrike" kern="1200" baseline="0" dirty="0" smtClean="0">
                <a:solidFill>
                  <a:schemeClr val="tx1"/>
                </a:solidFill>
                <a:latin typeface="+mn-lt"/>
                <a:ea typeface="+mn-ea"/>
                <a:cs typeface="+mn-cs"/>
              </a:rPr>
              <a:t>тариф, единая система внешнеторгового и таможенного</a:t>
            </a:r>
            <a:r>
              <a:rPr lang="en-US" sz="1200" b="0" i="0" u="none" strike="noStrike" kern="1200" baseline="0" dirty="0" smtClean="0">
                <a:solidFill>
                  <a:schemeClr val="tx1"/>
                </a:solidFill>
                <a:latin typeface="+mn-lt"/>
                <a:ea typeface="+mn-ea"/>
                <a:cs typeface="+mn-cs"/>
              </a:rPr>
              <a:t> </a:t>
            </a:r>
            <a:r>
              <a:rPr lang="ru-RU" sz="1200" b="0" i="0" u="none" strike="noStrike" kern="1200" baseline="0" dirty="0" smtClean="0">
                <a:solidFill>
                  <a:schemeClr val="tx1"/>
                </a:solidFill>
                <a:latin typeface="+mn-lt"/>
                <a:ea typeface="+mn-ea"/>
                <a:cs typeface="+mn-cs"/>
              </a:rPr>
              <a:t>регулирования, единое правовое поле в сфере</a:t>
            </a:r>
            <a:r>
              <a:rPr lang="en-US" sz="1200" b="0" i="0" u="none" strike="noStrike" kern="1200" baseline="0" dirty="0" smtClean="0">
                <a:solidFill>
                  <a:schemeClr val="tx1"/>
                </a:solidFill>
                <a:latin typeface="+mn-lt"/>
                <a:ea typeface="+mn-ea"/>
                <a:cs typeface="+mn-cs"/>
              </a:rPr>
              <a:t> </a:t>
            </a:r>
            <a:r>
              <a:rPr lang="ru-RU" sz="1200" b="0" i="0" u="none" strike="noStrike" kern="1200" baseline="0" dirty="0" smtClean="0">
                <a:solidFill>
                  <a:schemeClr val="tx1"/>
                </a:solidFill>
                <a:latin typeface="+mn-lt"/>
                <a:ea typeface="+mn-ea"/>
                <a:cs typeface="+mn-cs"/>
              </a:rPr>
              <a:t>технического регулирования.</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ru-RU" dirty="0" smtClean="0"/>
              <a:t>The establishment of the Customs Union of Belarus, Kazakhstan and Russia (January 1, 2010) means a common market to emerge for 182,1 million consumers and operate based on application of the common Customs Code, the Common Customs Tariff, the system of protective measures for domestic market, the common system for the foreign trade and customs (tariff and non-tariff) regulation and also the common legal environment in the field of technical regulation with no customs duties and economic restrictions. The Customs Union is primarily a way to ensure </a:t>
            </a:r>
            <a:r>
              <a:rPr lang="en-US" altLang="ru-RU" b="1" dirty="0" smtClean="0"/>
              <a:t>free movement of goods</a:t>
            </a:r>
            <a:r>
              <a:rPr lang="en-US" altLang="ru-RU" dirty="0" smtClean="0"/>
              <a:t>. That’s why the key directions of integration work at the first stage were customs cooperation, trade and technical regulation. The main task which was resolved by the Member States at the CU Stage was to design a common legal framework in the key areas and to create conditions for harmonization of the national legislations in other areas brought up from national to supranational level (the Customs Union Commission). All types of customs control and clearance in the CU were moved to the external CU border in July 2011. </a:t>
            </a:r>
            <a:endParaRPr lang="ru-RU" altLang="ru-RU" dirty="0" smtClean="0"/>
          </a:p>
        </p:txBody>
      </p:sp>
      <p:sp>
        <p:nvSpPr>
          <p:cNvPr id="4" name="Номер слайда 3"/>
          <p:cNvSpPr>
            <a:spLocks noGrp="1"/>
          </p:cNvSpPr>
          <p:nvPr>
            <p:ph type="sldNum" sz="quarter" idx="10"/>
          </p:nvPr>
        </p:nvSpPr>
        <p:spPr/>
        <p:txBody>
          <a:bodyPr/>
          <a:lstStyle/>
          <a:p>
            <a:fld id="{D956F352-7076-4836-8340-177826A7F85C}" type="slidenum">
              <a:rPr lang="ru-RU">
                <a:solidFill>
                  <a:prstClr val="black"/>
                </a:solidFill>
              </a:rPr>
              <a:pPr/>
              <a:t>108</a:t>
            </a:fld>
            <a:endParaRPr lang="ru-RU">
              <a:solidFill>
                <a:prstClr val="black"/>
              </a:solidFill>
            </a:endParaRPr>
          </a:p>
        </p:txBody>
      </p:sp>
    </p:spTree>
    <p:extLst>
      <p:ext uri="{BB962C8B-B14F-4D97-AF65-F5344CB8AC3E}">
        <p14:creationId xmlns:p14="http://schemas.microsoft.com/office/powerpoint/2010/main" val="2075997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5/26/2021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019329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5/26/2021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57819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5/26/2021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54788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5/26/2021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36819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5/26/2021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06544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5/26/2021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0752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tint val="75000"/>
                  </a:prstClr>
                </a:solidFill>
              </a:rPr>
              <a:pPr/>
              <a:t>5/26/2021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47630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tint val="75000"/>
                  </a:prstClr>
                </a:solidFill>
              </a:rPr>
              <a:pPr/>
              <a:t>5/26/2021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702891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tint val="75000"/>
                  </a:prstClr>
                </a:solidFill>
              </a:rPr>
              <a:pPr/>
              <a:t>5/26/2021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252869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5/26/2021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478832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5/26/2021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13789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5/26/2021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39837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5/26/2021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353535"/>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353535"/>
                </a:solidFill>
                <a:latin typeface="Arial"/>
              </a:rPr>
              <a:t>”</a:t>
            </a:r>
          </a:p>
        </p:txBody>
      </p:sp>
    </p:spTree>
    <p:extLst>
      <p:ext uri="{BB962C8B-B14F-4D97-AF65-F5344CB8AC3E}">
        <p14:creationId xmlns:p14="http://schemas.microsoft.com/office/powerpoint/2010/main" val="41364329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5/26/2021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284693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5/26/2021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353535"/>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353535"/>
                </a:solidFill>
                <a:latin typeface="Arial"/>
              </a:rPr>
              <a:t>”</a:t>
            </a:r>
          </a:p>
        </p:txBody>
      </p:sp>
    </p:spTree>
    <p:extLst>
      <p:ext uri="{BB962C8B-B14F-4D97-AF65-F5344CB8AC3E}">
        <p14:creationId xmlns:p14="http://schemas.microsoft.com/office/powerpoint/2010/main" val="2827344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5/26/2021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528254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5/26/2021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852399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5/26/2021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716741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nl-BE"/>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BE"/>
              <a:t>Click to edit Master subtitle style</a:t>
            </a:r>
            <a:endParaRPr lang="en-US"/>
          </a:p>
        </p:txBody>
      </p:sp>
      <p:sp>
        <p:nvSpPr>
          <p:cNvPr id="4" name="Date Placeholder 3"/>
          <p:cNvSpPr>
            <a:spLocks noGrp="1"/>
          </p:cNvSpPr>
          <p:nvPr>
            <p:ph type="dt" sz="half" idx="10"/>
          </p:nvPr>
        </p:nvSpPr>
        <p:spPr/>
        <p:txBody>
          <a:bodyPr/>
          <a:lstStyle/>
          <a:p>
            <a:fld id="{8ACDB3CC-F982-40F9-8DD6-BCC9AFBF44BD}" type="datetime1">
              <a:rPr lang="en-US" smtClean="0">
                <a:solidFill>
                  <a:prstClr val="black">
                    <a:tint val="75000"/>
                  </a:prstClr>
                </a:solidFill>
              </a:rPr>
              <a:pPr/>
              <a:t>5/26/2021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88E988-FB04-AB4E-BE5A-59F242AF7F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11933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idx="1"/>
          </p:nvPr>
        </p:nvSpPr>
        <p:spPr/>
        <p:txBody>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black">
                    <a:tint val="75000"/>
                  </a:prstClr>
                </a:solidFill>
              </a:rPr>
              <a:pPr/>
              <a:t>5/26/2021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96749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nl-BE"/>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nl-BE"/>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solidFill>
                  <a:prstClr val="black">
                    <a:tint val="75000"/>
                  </a:prstClr>
                </a:solidFill>
              </a:rPr>
              <a:pPr/>
              <a:t>5/26/2021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AF2B4D-6B12-4EDF-87BB-2B55CECB661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99927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black">
                    <a:tint val="75000"/>
                  </a:prstClr>
                </a:solidFill>
              </a:rPr>
              <a:pPr/>
              <a:t>5/26/2021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45943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BE"/>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l-BE"/>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l-BE"/>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solidFill>
                  <a:prstClr val="black">
                    <a:tint val="75000"/>
                  </a:prstClr>
                </a:solidFill>
              </a:rPr>
              <a:pPr/>
              <a:t>5/26/2021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07817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solidFill>
                  <a:prstClr val="black">
                    <a:tint val="75000"/>
                  </a:prstClr>
                </a:solidFill>
              </a:rPr>
              <a:pPr/>
              <a:t>5/26/2021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6928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solidFill>
                  <a:prstClr val="black">
                    <a:tint val="75000"/>
                  </a:prstClr>
                </a:solidFill>
              </a:rPr>
              <a:pPr/>
              <a:t>5/26/2021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45621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nl-BE"/>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l-BE"/>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black">
                    <a:tint val="75000"/>
                  </a:prstClr>
                </a:solidFill>
              </a:rPr>
              <a:pPr/>
              <a:t>5/26/2021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C6B1FF6-39B9-40F5-8B67-33C6354A3D4F}" type="slidenum">
              <a:rPr lang="en-US" smtClean="0">
                <a:solidFill>
                  <a:prstClr val="black">
                    <a:tint val="75000"/>
                  </a:prstClr>
                </a:solidFill>
              </a:rPr>
              <a:pPr/>
              <a:t>‹#›</a:t>
            </a:fld>
            <a:endParaRPr lang="en-US" dirty="0">
              <a:solidFill>
                <a:srgbClr val="9BBB59">
                  <a:shade val="75000"/>
                </a:srgbClr>
              </a:solidFill>
            </a:endParaRPr>
          </a:p>
        </p:txBody>
      </p:sp>
    </p:spTree>
    <p:extLst>
      <p:ext uri="{BB962C8B-B14F-4D97-AF65-F5344CB8AC3E}">
        <p14:creationId xmlns:p14="http://schemas.microsoft.com/office/powerpoint/2010/main" val="24780010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nl-BE"/>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nl-BE" dirty="0"/>
              <a:t>Drag picture to placeholder or click icon to add</a:t>
            </a:r>
            <a:endParaRPr lang="en-US"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l-BE"/>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black">
                    <a:tint val="75000"/>
                  </a:prstClr>
                </a:solidFill>
              </a:rPr>
              <a:pPr/>
              <a:t>5/26/2021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00996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black">
                    <a:tint val="75000"/>
                  </a:prstClr>
                </a:solidFill>
              </a:rPr>
              <a:pPr/>
              <a:t>5/26/2021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05229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nl-BE"/>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black">
                    <a:tint val="75000"/>
                  </a:prstClr>
                </a:solidFill>
              </a:rPr>
              <a:pPr/>
              <a:t>5/26/2021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099077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1019389" y="1931035"/>
            <a:ext cx="4772660" cy="369332"/>
          </a:xfrm>
          <a:prstGeom prst="rect">
            <a:avLst/>
          </a:prstGeom>
        </p:spPr>
        <p:txBody>
          <a:bodyPr wrap="square" lIns="0" tIns="0" rIns="0" bIns="0">
            <a:spAutoFit/>
          </a:bodyPr>
          <a:lstStyle>
            <a:lvl1pPr>
              <a:defRPr sz="2400" b="1" i="0" u="heavy">
                <a:solidFill>
                  <a:schemeClr val="tx1"/>
                </a:solidFill>
                <a:latin typeface="Times New Roman"/>
                <a:cs typeface="Times New Roman"/>
              </a:defRPr>
            </a:lvl1pPr>
          </a:lstStyle>
          <a:p>
            <a:endParaRPr/>
          </a:p>
        </p:txBody>
      </p:sp>
      <p:sp>
        <p:nvSpPr>
          <p:cNvPr id="4" name="Holder 4"/>
          <p:cNvSpPr>
            <a:spLocks noGrp="1"/>
          </p:cNvSpPr>
          <p:nvPr>
            <p:ph sz="half" idx="3"/>
          </p:nvPr>
        </p:nvSpPr>
        <p:spPr>
          <a:xfrm>
            <a:off x="6297339" y="1931035"/>
            <a:ext cx="4866639" cy="369332"/>
          </a:xfrm>
          <a:prstGeom prst="rect">
            <a:avLst/>
          </a:prstGeom>
        </p:spPr>
        <p:txBody>
          <a:bodyPr wrap="square" lIns="0" tIns="0" rIns="0" bIns="0">
            <a:spAutoFit/>
          </a:bodyPr>
          <a:lstStyle>
            <a:lvl1pPr>
              <a:defRPr sz="2400" b="0" i="0">
                <a:solidFill>
                  <a:schemeClr val="tx1"/>
                </a:solidFill>
                <a:latin typeface="Times New Roman"/>
                <a:cs typeface="Times New Roman"/>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5/26/2021</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defRPr sz="1400" b="0" i="0">
                <a:solidFill>
                  <a:schemeClr val="tx1"/>
                </a:solidFill>
                <a:latin typeface="Times New Roman"/>
                <a:cs typeface="Times New Roman"/>
              </a:defRPr>
            </a:lvl1pPr>
          </a:lstStyle>
          <a:p>
            <a:pPr marL="128267">
              <a:lnSpc>
                <a:spcPts val="1631"/>
              </a:lnSpc>
            </a:pPr>
            <a:fld id="{81D60167-4931-47E6-BA6A-407CBD079E47}" type="slidenum">
              <a:rPr lang="ru-RU" smtClean="0">
                <a:solidFill>
                  <a:prstClr val="black"/>
                </a:solidFill>
              </a:rPr>
              <a:pPr marL="128267">
                <a:lnSpc>
                  <a:spcPts val="1631"/>
                </a:lnSpc>
              </a:pPr>
              <a:t>‹#›</a:t>
            </a:fld>
            <a:endParaRPr lang="ru-RU" dirty="0">
              <a:solidFill>
                <a:prstClr val="black"/>
              </a:solidFill>
            </a:endParaRPr>
          </a:p>
        </p:txBody>
      </p:sp>
    </p:spTree>
    <p:extLst>
      <p:ext uri="{BB962C8B-B14F-4D97-AF65-F5344CB8AC3E}">
        <p14:creationId xmlns:p14="http://schemas.microsoft.com/office/powerpoint/2010/main" val="29762228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nl-BE"/>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BE"/>
              <a:t>Click to edit Master subtitle style</a:t>
            </a:r>
            <a:endParaRPr lang="en-US"/>
          </a:p>
        </p:txBody>
      </p:sp>
      <p:sp>
        <p:nvSpPr>
          <p:cNvPr id="4" name="Date Placeholder 3"/>
          <p:cNvSpPr>
            <a:spLocks noGrp="1"/>
          </p:cNvSpPr>
          <p:nvPr>
            <p:ph type="dt" sz="half" idx="10"/>
          </p:nvPr>
        </p:nvSpPr>
        <p:spPr/>
        <p:txBody>
          <a:bodyPr/>
          <a:lstStyle/>
          <a:p>
            <a:fld id="{8ACDB3CC-F982-40F9-8DD6-BCC9AFBF44BD}" type="datetime1">
              <a:rPr lang="en-US" smtClean="0">
                <a:solidFill>
                  <a:prstClr val="black">
                    <a:tint val="75000"/>
                  </a:prstClr>
                </a:solidFill>
              </a:rPr>
              <a:pPr/>
              <a:t>5/26/2021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88E988-FB04-AB4E-BE5A-59F242AF7F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57868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idx="1"/>
          </p:nvPr>
        </p:nvSpPr>
        <p:spPr/>
        <p:txBody>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black">
                    <a:tint val="75000"/>
                  </a:prstClr>
                </a:solidFill>
              </a:rPr>
              <a:pPr/>
              <a:t>5/26/2021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8027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nl-BE"/>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nl-BE"/>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solidFill>
                  <a:prstClr val="black">
                    <a:tint val="75000"/>
                  </a:prstClr>
                </a:solidFill>
              </a:rPr>
              <a:pPr/>
              <a:t>5/26/2021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AF2B4D-6B12-4EDF-87BB-2B55CECB661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94264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black">
                    <a:tint val="75000"/>
                  </a:prstClr>
                </a:solidFill>
              </a:rPr>
              <a:pPr/>
              <a:t>5/26/2021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84522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BE"/>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l-BE"/>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l-BE"/>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solidFill>
                  <a:prstClr val="black">
                    <a:tint val="75000"/>
                  </a:prstClr>
                </a:solidFill>
              </a:rPr>
              <a:pPr/>
              <a:t>5/26/2021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626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solidFill>
                  <a:prstClr val="black">
                    <a:tint val="75000"/>
                  </a:prstClr>
                </a:solidFill>
              </a:rPr>
              <a:pPr/>
              <a:t>5/26/2021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41833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solidFill>
                  <a:prstClr val="black">
                    <a:tint val="75000"/>
                  </a:prstClr>
                </a:solidFill>
              </a:rPr>
              <a:pPr/>
              <a:t>5/26/2021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78414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nl-BE"/>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l-BE"/>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black">
                    <a:tint val="75000"/>
                  </a:prstClr>
                </a:solidFill>
              </a:rPr>
              <a:pPr/>
              <a:t>5/26/2021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C6B1FF6-39B9-40F5-8B67-33C6354A3D4F}" type="slidenum">
              <a:rPr lang="en-US" smtClean="0">
                <a:solidFill>
                  <a:prstClr val="black">
                    <a:tint val="75000"/>
                  </a:prstClr>
                </a:solidFill>
              </a:rPr>
              <a:pPr/>
              <a:t>‹#›</a:t>
            </a:fld>
            <a:endParaRPr lang="en-US" dirty="0">
              <a:solidFill>
                <a:srgbClr val="9BBB59">
                  <a:shade val="75000"/>
                </a:srgbClr>
              </a:solidFill>
            </a:endParaRPr>
          </a:p>
        </p:txBody>
      </p:sp>
    </p:spTree>
    <p:extLst>
      <p:ext uri="{BB962C8B-B14F-4D97-AF65-F5344CB8AC3E}">
        <p14:creationId xmlns:p14="http://schemas.microsoft.com/office/powerpoint/2010/main" val="19052281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nl-BE"/>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nl-BE" dirty="0"/>
              <a:t>Drag picture to placeholder or click icon to add</a:t>
            </a:r>
            <a:endParaRPr lang="en-US"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l-BE"/>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black">
                    <a:tint val="75000"/>
                  </a:prstClr>
                </a:solidFill>
              </a:rPr>
              <a:pPr/>
              <a:t>5/26/2021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47188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black">
                    <a:tint val="75000"/>
                  </a:prstClr>
                </a:solidFill>
              </a:rPr>
              <a:pPr/>
              <a:t>5/26/2021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75231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nl-BE"/>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black">
                    <a:tint val="75000"/>
                  </a:prstClr>
                </a:solidFill>
              </a:rPr>
              <a:pPr/>
              <a:t>5/26/2021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44575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1019389" y="1931035"/>
            <a:ext cx="4772660" cy="369332"/>
          </a:xfrm>
          <a:prstGeom prst="rect">
            <a:avLst/>
          </a:prstGeom>
        </p:spPr>
        <p:txBody>
          <a:bodyPr wrap="square" lIns="0" tIns="0" rIns="0" bIns="0">
            <a:spAutoFit/>
          </a:bodyPr>
          <a:lstStyle>
            <a:lvl1pPr>
              <a:defRPr sz="2400" b="1" i="0" u="heavy">
                <a:solidFill>
                  <a:schemeClr val="tx1"/>
                </a:solidFill>
                <a:latin typeface="Times New Roman"/>
                <a:cs typeface="Times New Roman"/>
              </a:defRPr>
            </a:lvl1pPr>
          </a:lstStyle>
          <a:p>
            <a:endParaRPr/>
          </a:p>
        </p:txBody>
      </p:sp>
      <p:sp>
        <p:nvSpPr>
          <p:cNvPr id="4" name="Holder 4"/>
          <p:cNvSpPr>
            <a:spLocks noGrp="1"/>
          </p:cNvSpPr>
          <p:nvPr>
            <p:ph sz="half" idx="3"/>
          </p:nvPr>
        </p:nvSpPr>
        <p:spPr>
          <a:xfrm>
            <a:off x="6297339" y="1931035"/>
            <a:ext cx="4866639" cy="369332"/>
          </a:xfrm>
          <a:prstGeom prst="rect">
            <a:avLst/>
          </a:prstGeom>
        </p:spPr>
        <p:txBody>
          <a:bodyPr wrap="square" lIns="0" tIns="0" rIns="0" bIns="0">
            <a:spAutoFit/>
          </a:bodyPr>
          <a:lstStyle>
            <a:lvl1pPr>
              <a:defRPr sz="2400" b="0" i="0">
                <a:solidFill>
                  <a:schemeClr val="tx1"/>
                </a:solidFill>
                <a:latin typeface="Times New Roman"/>
                <a:cs typeface="Times New Roman"/>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5/26/2021</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defRPr sz="1400" b="0" i="0">
                <a:solidFill>
                  <a:schemeClr val="tx1"/>
                </a:solidFill>
                <a:latin typeface="Times New Roman"/>
                <a:cs typeface="Times New Roman"/>
              </a:defRPr>
            </a:lvl1pPr>
          </a:lstStyle>
          <a:p>
            <a:pPr marL="128267">
              <a:lnSpc>
                <a:spcPts val="1631"/>
              </a:lnSpc>
            </a:pPr>
            <a:fld id="{81D60167-4931-47E6-BA6A-407CBD079E47}" type="slidenum">
              <a:rPr lang="ru-RU" smtClean="0">
                <a:solidFill>
                  <a:prstClr val="black"/>
                </a:solidFill>
              </a:rPr>
              <a:pPr marL="128267">
                <a:lnSpc>
                  <a:spcPts val="1631"/>
                </a:lnSpc>
              </a:pPr>
              <a:t>‹#›</a:t>
            </a:fld>
            <a:endParaRPr lang="ru-RU" dirty="0">
              <a:solidFill>
                <a:prstClr val="black"/>
              </a:solidFill>
            </a:endParaRPr>
          </a:p>
        </p:txBody>
      </p:sp>
    </p:spTree>
    <p:extLst>
      <p:ext uri="{BB962C8B-B14F-4D97-AF65-F5344CB8AC3E}">
        <p14:creationId xmlns:p14="http://schemas.microsoft.com/office/powerpoint/2010/main" val="33053540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EA0CAF83-AA17-46D7-A76F-8857217E6B2E}"/>
              </a:ext>
            </a:extLst>
          </p:cNvPr>
          <p:cNvSpPr/>
          <p:nvPr/>
        </p:nvSpPr>
        <p:spPr>
          <a:xfrm flipV="1">
            <a:off x="7213600" y="3810000"/>
            <a:ext cx="49784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2547" tIns="46273" rIns="92547" bIns="46273" anchor="ctr"/>
          <a:lstStyle/>
          <a:p>
            <a:pPr algn="ctr">
              <a:defRPr/>
            </a:pPr>
            <a:endParaRPr lang="en-US" sz="1800">
              <a:solidFill>
                <a:prstClr val="white"/>
              </a:solidFill>
            </a:endParaRPr>
          </a:p>
        </p:txBody>
      </p:sp>
      <p:sp>
        <p:nvSpPr>
          <p:cNvPr id="5" name="Прямоугольник 4">
            <a:extLst>
              <a:ext uri="{FF2B5EF4-FFF2-40B4-BE49-F238E27FC236}">
                <a16:creationId xmlns:a16="http://schemas.microsoft.com/office/drawing/2014/main" xmlns="" id="{A9F52D54-8498-4D4A-A168-8E2BF14265EA}"/>
              </a:ext>
            </a:extLst>
          </p:cNvPr>
          <p:cNvSpPr/>
          <p:nvPr/>
        </p:nvSpPr>
        <p:spPr>
          <a:xfrm flipV="1">
            <a:off x="7213600" y="3897314"/>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2547" tIns="46273" rIns="92547" bIns="46273" anchor="ctr"/>
          <a:lstStyle/>
          <a:p>
            <a:pPr algn="ctr">
              <a:defRPr/>
            </a:pPr>
            <a:endParaRPr lang="en-US" sz="1800">
              <a:solidFill>
                <a:prstClr val="white"/>
              </a:solidFill>
            </a:endParaRPr>
          </a:p>
        </p:txBody>
      </p:sp>
      <p:sp>
        <p:nvSpPr>
          <p:cNvPr id="6" name="Прямоугольник 5">
            <a:extLst>
              <a:ext uri="{FF2B5EF4-FFF2-40B4-BE49-F238E27FC236}">
                <a16:creationId xmlns:a16="http://schemas.microsoft.com/office/drawing/2014/main" xmlns="" id="{A3B7E153-3CDE-4B57-8EC8-EFF82E1A977C}"/>
              </a:ext>
            </a:extLst>
          </p:cNvPr>
          <p:cNvSpPr/>
          <p:nvPr/>
        </p:nvSpPr>
        <p:spPr>
          <a:xfrm flipV="1">
            <a:off x="7213600" y="4114800"/>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2547" tIns="46273" rIns="92547" bIns="46273" anchor="ctr"/>
          <a:lstStyle/>
          <a:p>
            <a:pPr algn="ctr">
              <a:defRPr/>
            </a:pPr>
            <a:endParaRPr lang="en-US" sz="1800">
              <a:solidFill>
                <a:prstClr val="white"/>
              </a:solidFill>
            </a:endParaRPr>
          </a:p>
        </p:txBody>
      </p:sp>
      <p:sp>
        <p:nvSpPr>
          <p:cNvPr id="7" name="Прямоугольник 6">
            <a:extLst>
              <a:ext uri="{FF2B5EF4-FFF2-40B4-BE49-F238E27FC236}">
                <a16:creationId xmlns:a16="http://schemas.microsoft.com/office/drawing/2014/main" xmlns="" id="{6004F44E-DEF3-4345-8D8B-D30FE19CE366}"/>
              </a:ext>
            </a:extLst>
          </p:cNvPr>
          <p:cNvSpPr/>
          <p:nvPr/>
        </p:nvSpPr>
        <p:spPr>
          <a:xfrm flipV="1">
            <a:off x="7213602" y="4164013"/>
            <a:ext cx="2620433" cy="19051"/>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2547" tIns="46273" rIns="92547" bIns="46273" anchor="ctr"/>
          <a:lstStyle/>
          <a:p>
            <a:pPr algn="ctr">
              <a:defRPr/>
            </a:pPr>
            <a:endParaRPr lang="en-US" sz="1800">
              <a:solidFill>
                <a:prstClr val="white"/>
              </a:solidFill>
            </a:endParaRPr>
          </a:p>
        </p:txBody>
      </p:sp>
      <p:sp>
        <p:nvSpPr>
          <p:cNvPr id="10" name="Прямоугольник 9">
            <a:extLst>
              <a:ext uri="{FF2B5EF4-FFF2-40B4-BE49-F238E27FC236}">
                <a16:creationId xmlns:a16="http://schemas.microsoft.com/office/drawing/2014/main" xmlns="" id="{48559D4C-1178-4FBC-B05D-140E3C20A435}"/>
              </a:ext>
            </a:extLst>
          </p:cNvPr>
          <p:cNvSpPr/>
          <p:nvPr/>
        </p:nvSpPr>
        <p:spPr>
          <a:xfrm flipV="1">
            <a:off x="7213602" y="4198939"/>
            <a:ext cx="262043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2547" tIns="46273" rIns="92547" bIns="46273" anchor="ctr"/>
          <a:lstStyle/>
          <a:p>
            <a:pPr algn="ctr">
              <a:defRPr/>
            </a:pPr>
            <a:endParaRPr lang="en-US" sz="1800">
              <a:solidFill>
                <a:prstClr val="white"/>
              </a:solidFill>
            </a:endParaRPr>
          </a:p>
        </p:txBody>
      </p:sp>
      <p:sp useBgFill="1">
        <p:nvSpPr>
          <p:cNvPr id="11" name="Скругленный прямоугольник 23">
            <a:extLst>
              <a:ext uri="{FF2B5EF4-FFF2-40B4-BE49-F238E27FC236}">
                <a16:creationId xmlns:a16="http://schemas.microsoft.com/office/drawing/2014/main" xmlns="" id="{1DE5AB7A-B024-4FBE-97EA-15C7C5E94D4F}"/>
              </a:ext>
            </a:extLst>
          </p:cNvPr>
          <p:cNvSpPr/>
          <p:nvPr/>
        </p:nvSpPr>
        <p:spPr bwMode="white">
          <a:xfrm>
            <a:off x="7213602" y="3962401"/>
            <a:ext cx="4085167"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2547" tIns="46273" rIns="92547" bIns="46273" anchor="ctr"/>
          <a:lstStyle/>
          <a:p>
            <a:pPr algn="ctr">
              <a:defRPr/>
            </a:pPr>
            <a:endParaRPr lang="en-US" sz="1800">
              <a:solidFill>
                <a:prstClr val="white"/>
              </a:solidFill>
            </a:endParaRPr>
          </a:p>
        </p:txBody>
      </p:sp>
      <p:sp useBgFill="1">
        <p:nvSpPr>
          <p:cNvPr id="12" name="Скругленный прямоугольник 24">
            <a:extLst>
              <a:ext uri="{FF2B5EF4-FFF2-40B4-BE49-F238E27FC236}">
                <a16:creationId xmlns:a16="http://schemas.microsoft.com/office/drawing/2014/main" xmlns="" id="{A3073A51-7BFB-459A-8560-83FBB99BC269}"/>
              </a:ext>
            </a:extLst>
          </p:cNvPr>
          <p:cNvSpPr/>
          <p:nvPr/>
        </p:nvSpPr>
        <p:spPr bwMode="white">
          <a:xfrm>
            <a:off x="9836151" y="4060826"/>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2547" tIns="46273" rIns="92547" bIns="46273" anchor="ctr"/>
          <a:lstStyle/>
          <a:p>
            <a:pPr algn="ctr">
              <a:defRPr/>
            </a:pPr>
            <a:endParaRPr lang="en-US" sz="1800">
              <a:solidFill>
                <a:prstClr val="white"/>
              </a:solidFill>
            </a:endParaRPr>
          </a:p>
        </p:txBody>
      </p:sp>
      <p:sp>
        <p:nvSpPr>
          <p:cNvPr id="13" name="Прямоугольник 12">
            <a:extLst>
              <a:ext uri="{FF2B5EF4-FFF2-40B4-BE49-F238E27FC236}">
                <a16:creationId xmlns:a16="http://schemas.microsoft.com/office/drawing/2014/main" xmlns="" id="{3F53A85B-037E-4CAE-BC32-E35764AE64D7}"/>
              </a:ext>
            </a:extLst>
          </p:cNvPr>
          <p:cNvSpPr/>
          <p:nvPr/>
        </p:nvSpPr>
        <p:spPr>
          <a:xfrm>
            <a:off x="0" y="3649664"/>
            <a:ext cx="12192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2547" tIns="46273" rIns="92547" bIns="46273" anchor="ctr"/>
          <a:lstStyle/>
          <a:p>
            <a:pPr algn="ctr">
              <a:defRPr/>
            </a:pPr>
            <a:endParaRPr lang="en-US" sz="1800">
              <a:solidFill>
                <a:prstClr val="white"/>
              </a:solidFill>
            </a:endParaRPr>
          </a:p>
        </p:txBody>
      </p:sp>
      <p:sp>
        <p:nvSpPr>
          <p:cNvPr id="14" name="Прямоугольник 13">
            <a:extLst>
              <a:ext uri="{FF2B5EF4-FFF2-40B4-BE49-F238E27FC236}">
                <a16:creationId xmlns:a16="http://schemas.microsoft.com/office/drawing/2014/main" xmlns="" id="{B206CF0F-F16A-4350-97D0-8C5072DA5183}"/>
              </a:ext>
            </a:extLst>
          </p:cNvPr>
          <p:cNvSpPr/>
          <p:nvPr/>
        </p:nvSpPr>
        <p:spPr>
          <a:xfrm>
            <a:off x="0" y="3675065"/>
            <a:ext cx="12192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2547" tIns="46273" rIns="92547" bIns="46273" anchor="ctr"/>
          <a:lstStyle/>
          <a:p>
            <a:pPr algn="ctr">
              <a:defRPr/>
            </a:pPr>
            <a:endParaRPr lang="en-US" sz="1800">
              <a:solidFill>
                <a:prstClr val="white"/>
              </a:solidFill>
            </a:endParaRPr>
          </a:p>
        </p:txBody>
      </p:sp>
      <p:sp>
        <p:nvSpPr>
          <p:cNvPr id="15" name="Прямоугольник 14">
            <a:extLst>
              <a:ext uri="{FF2B5EF4-FFF2-40B4-BE49-F238E27FC236}">
                <a16:creationId xmlns:a16="http://schemas.microsoft.com/office/drawing/2014/main" xmlns="" id="{C747F729-8119-45FA-9D5A-003AD61AA6E2}"/>
              </a:ext>
            </a:extLst>
          </p:cNvPr>
          <p:cNvSpPr/>
          <p:nvPr/>
        </p:nvSpPr>
        <p:spPr>
          <a:xfrm flipV="1">
            <a:off x="8551333" y="3643313"/>
            <a:ext cx="3640667" cy="24765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2547" tIns="46273" rIns="92547" bIns="46273" anchor="ctr"/>
          <a:lstStyle/>
          <a:p>
            <a:pPr algn="ctr">
              <a:defRPr/>
            </a:pPr>
            <a:endParaRPr lang="en-US" sz="1800">
              <a:solidFill>
                <a:prstClr val="white"/>
              </a:solidFill>
            </a:endParaRPr>
          </a:p>
        </p:txBody>
      </p:sp>
      <p:sp>
        <p:nvSpPr>
          <p:cNvPr id="16" name="Прямоугольник 15">
            <a:extLst>
              <a:ext uri="{FF2B5EF4-FFF2-40B4-BE49-F238E27FC236}">
                <a16:creationId xmlns:a16="http://schemas.microsoft.com/office/drawing/2014/main" xmlns="" id="{5E7B15CA-8ECF-43B8-B46A-C4BB30B8D6AD}"/>
              </a:ext>
            </a:extLst>
          </p:cNvPr>
          <p:cNvSpPr/>
          <p:nvPr/>
        </p:nvSpPr>
        <p:spPr>
          <a:xfrm>
            <a:off x="0" y="0"/>
            <a:ext cx="12192000" cy="3702051"/>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2547" tIns="46273" rIns="92547" bIns="46273" anchor="ctr"/>
          <a:lstStyle/>
          <a:p>
            <a:pPr algn="ctr">
              <a:defRPr/>
            </a:pPr>
            <a:endParaRPr lang="en-US" sz="1800">
              <a:solidFill>
                <a:prstClr val="white"/>
              </a:solidFill>
            </a:endParaRPr>
          </a:p>
        </p:txBody>
      </p:sp>
      <p:sp>
        <p:nvSpPr>
          <p:cNvPr id="8" name="Заголовок 7"/>
          <p:cNvSpPr>
            <a:spLocks noGrp="1"/>
          </p:cNvSpPr>
          <p:nvPr>
            <p:ph type="ctrTitle"/>
          </p:nvPr>
        </p:nvSpPr>
        <p:spPr>
          <a:xfrm>
            <a:off x="609601" y="2402256"/>
            <a:ext cx="11277600" cy="1470025"/>
          </a:xfrm>
        </p:spPr>
        <p:txBody>
          <a:bodyPr anchor="b"/>
          <a:lstStyle>
            <a:lvl1pPr>
              <a:defRPr sz="4500">
                <a:solidFill>
                  <a:schemeClr val="bg1"/>
                </a:solidFill>
              </a:defRPr>
            </a:lvl1pPr>
          </a:lstStyle>
          <a:p>
            <a:r>
              <a:rPr lang="ru-RU"/>
              <a:t>Образец заголовка</a:t>
            </a:r>
            <a:endParaRPr lang="en-US"/>
          </a:p>
        </p:txBody>
      </p:sp>
      <p:sp>
        <p:nvSpPr>
          <p:cNvPr id="9" name="Подзаголовок 8"/>
          <p:cNvSpPr>
            <a:spLocks noGrp="1"/>
          </p:cNvSpPr>
          <p:nvPr>
            <p:ph type="subTitle" idx="1"/>
          </p:nvPr>
        </p:nvSpPr>
        <p:spPr>
          <a:xfrm>
            <a:off x="609600" y="3899937"/>
            <a:ext cx="6604000" cy="1752600"/>
          </a:xfrm>
        </p:spPr>
        <p:txBody>
          <a:bodyPr/>
          <a:lstStyle>
            <a:lvl1pPr marL="64781" indent="0" algn="l">
              <a:buNone/>
              <a:defRPr sz="2400">
                <a:solidFill>
                  <a:schemeClr val="tx2"/>
                </a:solidFill>
              </a:defRPr>
            </a:lvl1pPr>
            <a:lvl2pPr marL="462720" indent="0" algn="ctr">
              <a:buNone/>
            </a:lvl2pPr>
            <a:lvl3pPr marL="925441" indent="0" algn="ctr">
              <a:buNone/>
            </a:lvl3pPr>
            <a:lvl4pPr marL="1388161" indent="0" algn="ctr">
              <a:buNone/>
            </a:lvl4pPr>
            <a:lvl5pPr marL="1850882" indent="0" algn="ctr">
              <a:buNone/>
            </a:lvl5pPr>
            <a:lvl6pPr marL="2313603" indent="0" algn="ctr">
              <a:buNone/>
            </a:lvl6pPr>
            <a:lvl7pPr marL="2776324" indent="0" algn="ctr">
              <a:buNone/>
            </a:lvl7pPr>
            <a:lvl8pPr marL="3239044" indent="0" algn="ctr">
              <a:buNone/>
            </a:lvl8pPr>
            <a:lvl9pPr marL="3701765" indent="0" algn="ctr">
              <a:buNone/>
            </a:lvl9pPr>
          </a:lstStyle>
          <a:p>
            <a:r>
              <a:rPr lang="ru-RU"/>
              <a:t>Образец подзаголовка</a:t>
            </a:r>
            <a:endParaRPr lang="en-US"/>
          </a:p>
        </p:txBody>
      </p:sp>
      <p:sp>
        <p:nvSpPr>
          <p:cNvPr id="17" name="Дата 27">
            <a:extLst>
              <a:ext uri="{FF2B5EF4-FFF2-40B4-BE49-F238E27FC236}">
                <a16:creationId xmlns:a16="http://schemas.microsoft.com/office/drawing/2014/main" xmlns="" id="{46267AB0-9B1E-4AA7-BADF-4365C661DFAF}"/>
              </a:ext>
            </a:extLst>
          </p:cNvPr>
          <p:cNvSpPr>
            <a:spLocks noGrp="1"/>
          </p:cNvSpPr>
          <p:nvPr>
            <p:ph type="dt" sz="half" idx="10"/>
          </p:nvPr>
        </p:nvSpPr>
        <p:spPr>
          <a:xfrm>
            <a:off x="8940800" y="4206875"/>
            <a:ext cx="1280584" cy="457200"/>
          </a:xfrm>
        </p:spPr>
        <p:txBody>
          <a:bodyPr/>
          <a:lstStyle>
            <a:lvl1pPr>
              <a:defRPr/>
            </a:lvl1pPr>
          </a:lstStyle>
          <a:p>
            <a:pPr>
              <a:defRPr/>
            </a:pPr>
            <a:fld id="{4614C348-707A-460F-9E1D-6815D9E97BDC}" type="datetime1">
              <a:rPr lang="ru-RU"/>
              <a:pPr>
                <a:defRPr/>
              </a:pPr>
              <a:t>26.05.2021</a:t>
            </a:fld>
            <a:endParaRPr lang="ru-RU"/>
          </a:p>
        </p:txBody>
      </p:sp>
      <p:sp>
        <p:nvSpPr>
          <p:cNvPr id="18" name="Нижний колонтитул 16">
            <a:extLst>
              <a:ext uri="{FF2B5EF4-FFF2-40B4-BE49-F238E27FC236}">
                <a16:creationId xmlns:a16="http://schemas.microsoft.com/office/drawing/2014/main" xmlns="" id="{00C6D9C4-C704-4ACE-8A08-BA1F61DB4D46}"/>
              </a:ext>
            </a:extLst>
          </p:cNvPr>
          <p:cNvSpPr>
            <a:spLocks noGrp="1"/>
          </p:cNvSpPr>
          <p:nvPr>
            <p:ph type="ftr" sz="quarter" idx="11"/>
          </p:nvPr>
        </p:nvSpPr>
        <p:spPr>
          <a:xfrm>
            <a:off x="7213600" y="4205288"/>
            <a:ext cx="1727200" cy="457200"/>
          </a:xfrm>
        </p:spPr>
        <p:txBody>
          <a:bodyPr/>
          <a:lstStyle>
            <a:lvl1pPr>
              <a:defRPr/>
            </a:lvl1pPr>
          </a:lstStyle>
          <a:p>
            <a:pPr>
              <a:defRPr/>
            </a:pPr>
            <a:endParaRPr lang="ru-RU"/>
          </a:p>
        </p:txBody>
      </p:sp>
    </p:spTree>
    <p:extLst>
      <p:ext uri="{BB962C8B-B14F-4D97-AF65-F5344CB8AC3E}">
        <p14:creationId xmlns:p14="http://schemas.microsoft.com/office/powerpoint/2010/main" val="32907604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13">
            <a:extLst>
              <a:ext uri="{FF2B5EF4-FFF2-40B4-BE49-F238E27FC236}">
                <a16:creationId xmlns:a16="http://schemas.microsoft.com/office/drawing/2014/main" xmlns="" id="{F5CD613D-819A-4572-898F-733538D5172D}"/>
              </a:ext>
            </a:extLst>
          </p:cNvPr>
          <p:cNvSpPr>
            <a:spLocks noGrp="1"/>
          </p:cNvSpPr>
          <p:nvPr>
            <p:ph type="dt" sz="half" idx="10"/>
          </p:nvPr>
        </p:nvSpPr>
        <p:spPr/>
        <p:txBody>
          <a:bodyPr/>
          <a:lstStyle>
            <a:lvl1pPr>
              <a:defRPr/>
            </a:lvl1pPr>
          </a:lstStyle>
          <a:p>
            <a:pPr>
              <a:defRPr/>
            </a:pPr>
            <a:fld id="{BA521AFB-E912-4431-9D22-41690D3F86B5}" type="datetime1">
              <a:rPr lang="ru-RU"/>
              <a:pPr>
                <a:defRPr/>
              </a:pPr>
              <a:t>26.05.2021</a:t>
            </a:fld>
            <a:endParaRPr lang="ru-RU"/>
          </a:p>
        </p:txBody>
      </p:sp>
      <p:sp>
        <p:nvSpPr>
          <p:cNvPr id="5" name="Нижний колонтитул 2">
            <a:extLst>
              <a:ext uri="{FF2B5EF4-FFF2-40B4-BE49-F238E27FC236}">
                <a16:creationId xmlns:a16="http://schemas.microsoft.com/office/drawing/2014/main" xmlns="" id="{0ED0DF0A-23FD-472A-81EA-5F320F434499}"/>
              </a:ext>
            </a:extLst>
          </p:cNvPr>
          <p:cNvSpPr>
            <a:spLocks noGrp="1"/>
          </p:cNvSpPr>
          <p:nvPr>
            <p:ph type="ftr" sz="quarter" idx="11"/>
          </p:nvPr>
        </p:nvSpPr>
        <p:spPr/>
        <p:txBody>
          <a:bodyPr/>
          <a:lstStyle>
            <a:lvl1pPr>
              <a:defRPr/>
            </a:lvl1pPr>
          </a:lstStyle>
          <a:p>
            <a:pPr>
              <a:defRPr/>
            </a:pPr>
            <a:endParaRPr lang="ru-RU"/>
          </a:p>
        </p:txBody>
      </p:sp>
    </p:spTree>
    <p:extLst>
      <p:ext uri="{BB962C8B-B14F-4D97-AF65-F5344CB8AC3E}">
        <p14:creationId xmlns:p14="http://schemas.microsoft.com/office/powerpoint/2010/main" val="22929347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300" y="1981377"/>
            <a:ext cx="10363201" cy="1362075"/>
          </a:xfrm>
        </p:spPr>
        <p:txBody>
          <a:bodyPr anchor="b">
            <a:noAutofit/>
          </a:bodyPr>
          <a:lstStyle>
            <a:lvl1pPr algn="l">
              <a:buNone/>
              <a:defRPr sz="44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ru-RU"/>
              <a:t>Образец заголовка</a:t>
            </a:r>
            <a:endParaRPr lang="en-US"/>
          </a:p>
        </p:txBody>
      </p:sp>
      <p:sp>
        <p:nvSpPr>
          <p:cNvPr id="3" name="Текст 2"/>
          <p:cNvSpPr>
            <a:spLocks noGrp="1"/>
          </p:cNvSpPr>
          <p:nvPr>
            <p:ph type="body" idx="1"/>
          </p:nvPr>
        </p:nvSpPr>
        <p:spPr>
          <a:xfrm>
            <a:off x="963300" y="3367088"/>
            <a:ext cx="10363201" cy="1509712"/>
          </a:xfrm>
        </p:spPr>
        <p:txBody>
          <a:bodyPr/>
          <a:lstStyle>
            <a:lvl1pPr marL="46272"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a:t>Образец текста</a:t>
            </a:r>
          </a:p>
        </p:txBody>
      </p:sp>
      <p:sp>
        <p:nvSpPr>
          <p:cNvPr id="4" name="Дата 13">
            <a:extLst>
              <a:ext uri="{FF2B5EF4-FFF2-40B4-BE49-F238E27FC236}">
                <a16:creationId xmlns:a16="http://schemas.microsoft.com/office/drawing/2014/main" xmlns="" id="{219ABD4A-1210-4EE6-9EC5-23562C0C5F0D}"/>
              </a:ext>
            </a:extLst>
          </p:cNvPr>
          <p:cNvSpPr>
            <a:spLocks noGrp="1"/>
          </p:cNvSpPr>
          <p:nvPr>
            <p:ph type="dt" sz="half" idx="10"/>
          </p:nvPr>
        </p:nvSpPr>
        <p:spPr/>
        <p:txBody>
          <a:bodyPr/>
          <a:lstStyle>
            <a:lvl1pPr>
              <a:defRPr/>
            </a:lvl1pPr>
          </a:lstStyle>
          <a:p>
            <a:pPr>
              <a:defRPr/>
            </a:pPr>
            <a:fld id="{6C2F3065-2313-4D50-B7A2-5FA1E58A3348}" type="datetime1">
              <a:rPr lang="ru-RU"/>
              <a:pPr>
                <a:defRPr/>
              </a:pPr>
              <a:t>26.05.2021</a:t>
            </a:fld>
            <a:endParaRPr lang="ru-RU"/>
          </a:p>
        </p:txBody>
      </p:sp>
      <p:sp>
        <p:nvSpPr>
          <p:cNvPr id="5" name="Нижний колонтитул 2">
            <a:extLst>
              <a:ext uri="{FF2B5EF4-FFF2-40B4-BE49-F238E27FC236}">
                <a16:creationId xmlns:a16="http://schemas.microsoft.com/office/drawing/2014/main" xmlns="" id="{F667CA54-338F-4461-A16D-8803DDE8499A}"/>
              </a:ext>
            </a:extLst>
          </p:cNvPr>
          <p:cNvSpPr>
            <a:spLocks noGrp="1"/>
          </p:cNvSpPr>
          <p:nvPr>
            <p:ph type="ftr" sz="quarter" idx="11"/>
          </p:nvPr>
        </p:nvSpPr>
        <p:spPr/>
        <p:txBody>
          <a:bodyPr/>
          <a:lstStyle>
            <a:lvl1pPr>
              <a:defRPr/>
            </a:lvl1pPr>
          </a:lstStyle>
          <a:p>
            <a:pPr>
              <a:defRPr/>
            </a:pPr>
            <a:endParaRPr lang="ru-RU"/>
          </a:p>
        </p:txBody>
      </p:sp>
    </p:spTree>
    <p:extLst>
      <p:ext uri="{BB962C8B-B14F-4D97-AF65-F5344CB8AC3E}">
        <p14:creationId xmlns:p14="http://schemas.microsoft.com/office/powerpoint/2010/main" val="328819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Объект 2"/>
          <p:cNvSpPr>
            <a:spLocks noGrp="1"/>
          </p:cNvSpPr>
          <p:nvPr>
            <p:ph sz="half" idx="1"/>
          </p:nvPr>
        </p:nvSpPr>
        <p:spPr>
          <a:xfrm>
            <a:off x="609620" y="2249601"/>
            <a:ext cx="5384800" cy="4525963"/>
          </a:xfrm>
        </p:spPr>
        <p:txBody>
          <a:bodyPr/>
          <a:lstStyle>
            <a:lvl1pPr>
              <a:defRPr sz="2000"/>
            </a:lvl1pPr>
            <a:lvl2pPr>
              <a:defRPr sz="1900"/>
            </a:lvl2pPr>
            <a:lvl3pPr>
              <a:defRPr sz="18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Объект 3"/>
          <p:cNvSpPr>
            <a:spLocks noGrp="1"/>
          </p:cNvSpPr>
          <p:nvPr>
            <p:ph sz="half" idx="2"/>
          </p:nvPr>
        </p:nvSpPr>
        <p:spPr>
          <a:xfrm>
            <a:off x="6197600" y="2249601"/>
            <a:ext cx="5384800" cy="4525963"/>
          </a:xfrm>
        </p:spPr>
        <p:txBody>
          <a:bodyPr/>
          <a:lstStyle>
            <a:lvl1pPr>
              <a:defRPr sz="2000"/>
            </a:lvl1pPr>
            <a:lvl2pPr>
              <a:defRPr sz="1900"/>
            </a:lvl2pPr>
            <a:lvl3pPr>
              <a:defRPr sz="18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13">
            <a:extLst>
              <a:ext uri="{FF2B5EF4-FFF2-40B4-BE49-F238E27FC236}">
                <a16:creationId xmlns:a16="http://schemas.microsoft.com/office/drawing/2014/main" xmlns="" id="{C45E24DD-349F-441E-93B5-4BDA573A5360}"/>
              </a:ext>
            </a:extLst>
          </p:cNvPr>
          <p:cNvSpPr>
            <a:spLocks noGrp="1"/>
          </p:cNvSpPr>
          <p:nvPr>
            <p:ph type="dt" sz="half" idx="10"/>
          </p:nvPr>
        </p:nvSpPr>
        <p:spPr/>
        <p:txBody>
          <a:bodyPr/>
          <a:lstStyle>
            <a:lvl1pPr>
              <a:defRPr/>
            </a:lvl1pPr>
          </a:lstStyle>
          <a:p>
            <a:pPr>
              <a:defRPr/>
            </a:pPr>
            <a:fld id="{5371E9CE-5B40-499D-B48C-6DAE06510CAB}" type="datetime1">
              <a:rPr lang="ru-RU"/>
              <a:pPr>
                <a:defRPr/>
              </a:pPr>
              <a:t>26.05.2021</a:t>
            </a:fld>
            <a:endParaRPr lang="ru-RU"/>
          </a:p>
        </p:txBody>
      </p:sp>
      <p:sp>
        <p:nvSpPr>
          <p:cNvPr id="6" name="Нижний колонтитул 2">
            <a:extLst>
              <a:ext uri="{FF2B5EF4-FFF2-40B4-BE49-F238E27FC236}">
                <a16:creationId xmlns:a16="http://schemas.microsoft.com/office/drawing/2014/main" xmlns="" id="{AC14BD68-085A-497D-B483-4DF81914FFE7}"/>
              </a:ext>
            </a:extLst>
          </p:cNvPr>
          <p:cNvSpPr>
            <a:spLocks noGrp="1"/>
          </p:cNvSpPr>
          <p:nvPr>
            <p:ph type="ftr" sz="quarter" idx="11"/>
          </p:nvPr>
        </p:nvSpPr>
        <p:spPr/>
        <p:txBody>
          <a:bodyPr/>
          <a:lstStyle>
            <a:lvl1pPr>
              <a:defRPr/>
            </a:lvl1pPr>
          </a:lstStyle>
          <a:p>
            <a:pPr>
              <a:defRPr/>
            </a:pPr>
            <a:endParaRPr lang="ru-RU"/>
          </a:p>
        </p:txBody>
      </p:sp>
    </p:spTree>
    <p:extLst>
      <p:ext uri="{BB962C8B-B14F-4D97-AF65-F5344CB8AC3E}">
        <p14:creationId xmlns:p14="http://schemas.microsoft.com/office/powerpoint/2010/main" val="15860519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0" y="1143000"/>
            <a:ext cx="11176000" cy="1069848"/>
          </a:xfrm>
        </p:spPr>
        <p:txBody>
          <a:bodyPr/>
          <a:lstStyle>
            <a:lvl1pPr>
              <a:defRPr sz="4000" b="0" i="0" cap="none" baseline="0"/>
            </a:lvl1pPr>
          </a:lstStyle>
          <a:p>
            <a:r>
              <a:rPr lang="ru-RU"/>
              <a:t>Образец заголовка</a:t>
            </a:r>
            <a:endParaRPr lang="en-US"/>
          </a:p>
        </p:txBody>
      </p:sp>
      <p:sp>
        <p:nvSpPr>
          <p:cNvPr id="3" name="Текст 2"/>
          <p:cNvSpPr>
            <a:spLocks noGrp="1"/>
          </p:cNvSpPr>
          <p:nvPr>
            <p:ph type="body" idx="1"/>
          </p:nvPr>
        </p:nvSpPr>
        <p:spPr>
          <a:xfrm>
            <a:off x="508000" y="2244971"/>
            <a:ext cx="5388864" cy="457200"/>
          </a:xfrm>
          <a:solidFill>
            <a:schemeClr val="accent2">
              <a:satMod val="150000"/>
              <a:alpha val="25000"/>
            </a:schemeClr>
          </a:solidFill>
          <a:ln w="12700">
            <a:solidFill>
              <a:schemeClr val="accent2"/>
            </a:solidFill>
          </a:ln>
        </p:spPr>
        <p:txBody>
          <a:bodyPr anchor="ctr">
            <a:noAutofit/>
          </a:bodyPr>
          <a:lstStyle>
            <a:lvl1pPr marL="46272"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4" name="Текст 3"/>
          <p:cNvSpPr>
            <a:spLocks noGrp="1"/>
          </p:cNvSpPr>
          <p:nvPr>
            <p:ph type="body" sz="half" idx="3"/>
          </p:nvPr>
        </p:nvSpPr>
        <p:spPr>
          <a:xfrm>
            <a:off x="6294993" y="2244971"/>
            <a:ext cx="5389033" cy="457200"/>
          </a:xfrm>
          <a:solidFill>
            <a:schemeClr val="accent2">
              <a:satMod val="150000"/>
              <a:alpha val="25000"/>
            </a:schemeClr>
          </a:solidFill>
          <a:ln w="12700">
            <a:solidFill>
              <a:schemeClr val="accent2"/>
            </a:solidFill>
          </a:ln>
        </p:spPr>
        <p:txBody>
          <a:bodyPr anchor="ctr">
            <a:noAutofit/>
          </a:bodyPr>
          <a:lstStyle>
            <a:lvl1pPr marL="46272"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5" name="Объект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Объект 5"/>
          <p:cNvSpPr>
            <a:spLocks noGrp="1"/>
          </p:cNvSpPr>
          <p:nvPr>
            <p:ph sz="quarter" idx="4"/>
          </p:nvPr>
        </p:nvSpPr>
        <p:spPr>
          <a:xfrm>
            <a:off x="6291105" y="2708519"/>
            <a:ext cx="5389033" cy="3886200"/>
          </a:xfrm>
        </p:spPr>
        <p:txBody>
          <a:bodyPr/>
          <a:lstStyle>
            <a:lvl1pPr>
              <a:defRPr sz="20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25">
            <a:extLst>
              <a:ext uri="{FF2B5EF4-FFF2-40B4-BE49-F238E27FC236}">
                <a16:creationId xmlns:a16="http://schemas.microsoft.com/office/drawing/2014/main" xmlns="" id="{0FC53531-BA48-4567-9DEF-7E07909AC7DE}"/>
              </a:ext>
            </a:extLst>
          </p:cNvPr>
          <p:cNvSpPr>
            <a:spLocks noGrp="1"/>
          </p:cNvSpPr>
          <p:nvPr>
            <p:ph type="dt" sz="half" idx="10"/>
          </p:nvPr>
        </p:nvSpPr>
        <p:spPr/>
        <p:txBody>
          <a:bodyPr rtlCol="0"/>
          <a:lstStyle>
            <a:lvl1pPr>
              <a:defRPr/>
            </a:lvl1pPr>
          </a:lstStyle>
          <a:p>
            <a:pPr>
              <a:defRPr/>
            </a:pPr>
            <a:fld id="{047AA307-3AB0-4304-B957-C937069D18E5}" type="datetime1">
              <a:rPr lang="ru-RU"/>
              <a:pPr>
                <a:defRPr/>
              </a:pPr>
              <a:t>26.05.2021</a:t>
            </a:fld>
            <a:endParaRPr lang="ru-RU"/>
          </a:p>
        </p:txBody>
      </p:sp>
      <p:sp>
        <p:nvSpPr>
          <p:cNvPr id="8" name="Номер слайда 26">
            <a:extLst>
              <a:ext uri="{FF2B5EF4-FFF2-40B4-BE49-F238E27FC236}">
                <a16:creationId xmlns:a16="http://schemas.microsoft.com/office/drawing/2014/main" xmlns="" id="{C8D98F0E-C2E0-4315-AA0D-6EC3EB661AD6}"/>
              </a:ext>
            </a:extLst>
          </p:cNvPr>
          <p:cNvSpPr>
            <a:spLocks noGrp="1"/>
          </p:cNvSpPr>
          <p:nvPr>
            <p:ph type="sldNum" sz="quarter" idx="11"/>
          </p:nvPr>
        </p:nvSpPr>
        <p:spPr>
          <a:xfrm>
            <a:off x="11042651" y="6381752"/>
            <a:ext cx="1016000" cy="366713"/>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Georgia" panose="02040502050405020303" pitchFamily="18" charset="0"/>
              </a:defRPr>
            </a:lvl1pPr>
          </a:lstStyle>
          <a:p>
            <a:fld id="{4B77B74D-F2EC-45B4-8DAE-288F34DE3B82}" type="slidenum">
              <a:rPr lang="ru-RU" altLang="ru-RU"/>
              <a:pPr/>
              <a:t>‹#›</a:t>
            </a:fld>
            <a:endParaRPr lang="ru-RU" altLang="ru-RU"/>
          </a:p>
        </p:txBody>
      </p:sp>
      <p:sp>
        <p:nvSpPr>
          <p:cNvPr id="9" name="Нижний колонтитул 27">
            <a:extLst>
              <a:ext uri="{FF2B5EF4-FFF2-40B4-BE49-F238E27FC236}">
                <a16:creationId xmlns:a16="http://schemas.microsoft.com/office/drawing/2014/main" xmlns="" id="{D2D9BEC1-885F-439A-8528-2FC2F74AC928}"/>
              </a:ext>
            </a:extLst>
          </p:cNvPr>
          <p:cNvSpPr>
            <a:spLocks noGrp="1"/>
          </p:cNvSpPr>
          <p:nvPr>
            <p:ph type="ftr" sz="quarter" idx="12"/>
          </p:nvPr>
        </p:nvSpPr>
        <p:spPr/>
        <p:txBody>
          <a:bodyPr rtlCol="0"/>
          <a:lstStyle>
            <a:lvl1pPr>
              <a:defRPr/>
            </a:lvl1pPr>
          </a:lstStyle>
          <a:p>
            <a:pPr>
              <a:defRPr/>
            </a:pPr>
            <a:endParaRPr lang="ru-RU"/>
          </a:p>
        </p:txBody>
      </p:sp>
    </p:spTree>
    <p:extLst>
      <p:ext uri="{BB962C8B-B14F-4D97-AF65-F5344CB8AC3E}">
        <p14:creationId xmlns:p14="http://schemas.microsoft.com/office/powerpoint/2010/main" val="32604936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20" y="1143000"/>
            <a:ext cx="10972800" cy="1069848"/>
          </a:xfrm>
        </p:spPr>
        <p:txBody>
          <a:bodyPr/>
          <a:lstStyle>
            <a:lvl1pPr>
              <a:defRPr sz="4000">
                <a:solidFill>
                  <a:schemeClr val="tx2"/>
                </a:solidFill>
              </a:defRPr>
            </a:lvl1pPr>
          </a:lstStyle>
          <a:p>
            <a:r>
              <a:rPr lang="ru-RU"/>
              <a:t>Образец заголовка</a:t>
            </a:r>
            <a:endParaRPr lang="en-US"/>
          </a:p>
        </p:txBody>
      </p:sp>
      <p:sp>
        <p:nvSpPr>
          <p:cNvPr id="3" name="Дата 2">
            <a:extLst>
              <a:ext uri="{FF2B5EF4-FFF2-40B4-BE49-F238E27FC236}">
                <a16:creationId xmlns:a16="http://schemas.microsoft.com/office/drawing/2014/main" xmlns="" id="{9E2C6E68-5B63-4B3F-86E4-FBB56EFEE5AF}"/>
              </a:ext>
            </a:extLst>
          </p:cNvPr>
          <p:cNvSpPr>
            <a:spLocks noGrp="1"/>
          </p:cNvSpPr>
          <p:nvPr>
            <p:ph type="dt" sz="half" idx="10"/>
          </p:nvPr>
        </p:nvSpPr>
        <p:spPr>
          <a:xfrm>
            <a:off x="8777818" y="612775"/>
            <a:ext cx="1276349" cy="457200"/>
          </a:xfrm>
        </p:spPr>
        <p:txBody>
          <a:bodyPr/>
          <a:lstStyle>
            <a:lvl1pPr>
              <a:defRPr/>
            </a:lvl1pPr>
          </a:lstStyle>
          <a:p>
            <a:pPr>
              <a:defRPr/>
            </a:pPr>
            <a:fld id="{C6DF87C5-A595-4DC1-9E90-09150C34A5F4}" type="datetime1">
              <a:rPr lang="ru-RU"/>
              <a:pPr>
                <a:defRPr/>
              </a:pPr>
              <a:t>26.05.2021</a:t>
            </a:fld>
            <a:endParaRPr lang="ru-RU"/>
          </a:p>
        </p:txBody>
      </p:sp>
      <p:sp>
        <p:nvSpPr>
          <p:cNvPr id="4" name="Нижний колонтитул 3">
            <a:extLst>
              <a:ext uri="{FF2B5EF4-FFF2-40B4-BE49-F238E27FC236}">
                <a16:creationId xmlns:a16="http://schemas.microsoft.com/office/drawing/2014/main" xmlns="" id="{6A412A41-1DD3-456C-B6A1-5410987CAB05}"/>
              </a:ext>
            </a:extLst>
          </p:cNvPr>
          <p:cNvSpPr>
            <a:spLocks noGrp="1"/>
          </p:cNvSpPr>
          <p:nvPr>
            <p:ph type="ftr" sz="quarter" idx="11"/>
          </p:nvPr>
        </p:nvSpPr>
        <p:spPr/>
        <p:txBody>
          <a:bodyPr/>
          <a:lstStyle>
            <a:lvl1pPr>
              <a:defRPr/>
            </a:lvl1pPr>
          </a:lstStyle>
          <a:p>
            <a:pPr>
              <a:defRPr/>
            </a:pPr>
            <a:endParaRPr lang="ru-RU"/>
          </a:p>
        </p:txBody>
      </p:sp>
      <p:sp>
        <p:nvSpPr>
          <p:cNvPr id="5" name="Номер слайда 4">
            <a:extLst>
              <a:ext uri="{FF2B5EF4-FFF2-40B4-BE49-F238E27FC236}">
                <a16:creationId xmlns:a16="http://schemas.microsoft.com/office/drawing/2014/main" xmlns="" id="{A396A64B-80B3-4E95-A9D2-AEA657A4F1E0}"/>
              </a:ext>
            </a:extLst>
          </p:cNvPr>
          <p:cNvSpPr>
            <a:spLocks noGrp="1"/>
          </p:cNvSpPr>
          <p:nvPr>
            <p:ph type="sldNum" sz="quarter" idx="12"/>
          </p:nvPr>
        </p:nvSpPr>
        <p:spPr>
          <a:xfrm>
            <a:off x="11042651" y="6381752"/>
            <a:ext cx="1016000" cy="366713"/>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Georgia" panose="02040502050405020303" pitchFamily="18" charset="0"/>
              </a:defRPr>
            </a:lvl1pPr>
          </a:lstStyle>
          <a:p>
            <a:fld id="{6A381560-5E8A-4068-8BB4-77C70F7295E9}" type="slidenum">
              <a:rPr lang="ru-RU" altLang="ru-RU"/>
              <a:pPr/>
              <a:t>‹#›</a:t>
            </a:fld>
            <a:endParaRPr lang="ru-RU" altLang="ru-RU"/>
          </a:p>
        </p:txBody>
      </p:sp>
    </p:spTree>
    <p:extLst>
      <p:ext uri="{BB962C8B-B14F-4D97-AF65-F5344CB8AC3E}">
        <p14:creationId xmlns:p14="http://schemas.microsoft.com/office/powerpoint/2010/main" val="33845982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a:extLst>
              <a:ext uri="{FF2B5EF4-FFF2-40B4-BE49-F238E27FC236}">
                <a16:creationId xmlns:a16="http://schemas.microsoft.com/office/drawing/2014/main" xmlns="" id="{F1B4E9F0-F6E6-4CD3-9DAB-F0A2640022AE}"/>
              </a:ext>
            </a:extLst>
          </p:cNvPr>
          <p:cNvSpPr>
            <a:spLocks noGrp="1"/>
          </p:cNvSpPr>
          <p:nvPr>
            <p:ph type="dt" sz="half" idx="10"/>
          </p:nvPr>
        </p:nvSpPr>
        <p:spPr/>
        <p:txBody>
          <a:bodyPr/>
          <a:lstStyle>
            <a:lvl1pPr>
              <a:defRPr/>
            </a:lvl1pPr>
          </a:lstStyle>
          <a:p>
            <a:pPr>
              <a:defRPr/>
            </a:pPr>
            <a:fld id="{207819BD-57B6-4EB7-B9FD-744345931297}" type="datetime1">
              <a:rPr lang="ru-RU"/>
              <a:pPr>
                <a:defRPr/>
              </a:pPr>
              <a:t>26.05.2021</a:t>
            </a:fld>
            <a:endParaRPr lang="ru-RU"/>
          </a:p>
        </p:txBody>
      </p:sp>
      <p:sp>
        <p:nvSpPr>
          <p:cNvPr id="3" name="Нижний колонтитул 2">
            <a:extLst>
              <a:ext uri="{FF2B5EF4-FFF2-40B4-BE49-F238E27FC236}">
                <a16:creationId xmlns:a16="http://schemas.microsoft.com/office/drawing/2014/main" xmlns="" id="{1C883AB4-D7F2-4D01-9134-EC40A564113A}"/>
              </a:ext>
            </a:extLst>
          </p:cNvPr>
          <p:cNvSpPr>
            <a:spLocks noGrp="1"/>
          </p:cNvSpPr>
          <p:nvPr>
            <p:ph type="ftr" sz="quarter" idx="11"/>
          </p:nvPr>
        </p:nvSpPr>
        <p:spPr/>
        <p:txBody>
          <a:bodyPr/>
          <a:lstStyle>
            <a:lvl1pPr>
              <a:defRPr/>
            </a:lvl1pPr>
          </a:lstStyle>
          <a:p>
            <a:pPr>
              <a:defRPr/>
            </a:pPr>
            <a:endParaRPr lang="ru-RU"/>
          </a:p>
        </p:txBody>
      </p:sp>
      <p:sp>
        <p:nvSpPr>
          <p:cNvPr id="4" name="Номер слайда 22">
            <a:extLst>
              <a:ext uri="{FF2B5EF4-FFF2-40B4-BE49-F238E27FC236}">
                <a16:creationId xmlns:a16="http://schemas.microsoft.com/office/drawing/2014/main" xmlns="" id="{137CB8E7-EBDC-4058-9FD3-4AECABB1B40D}"/>
              </a:ext>
            </a:extLst>
          </p:cNvPr>
          <p:cNvSpPr>
            <a:spLocks noGrp="1"/>
          </p:cNvSpPr>
          <p:nvPr>
            <p:ph type="sldNum" sz="quarter" idx="12"/>
          </p:nvPr>
        </p:nvSpPr>
        <p:spPr>
          <a:xfrm>
            <a:off x="11042651" y="6381752"/>
            <a:ext cx="1016000" cy="366713"/>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Georgia" panose="02040502050405020303" pitchFamily="18" charset="0"/>
              </a:defRPr>
            </a:lvl1pPr>
          </a:lstStyle>
          <a:p>
            <a:fld id="{ED120805-9080-419B-A57C-CA7E1FE0C662}" type="slidenum">
              <a:rPr lang="ru-RU" altLang="ru-RU"/>
              <a:pPr/>
              <a:t>‹#›</a:t>
            </a:fld>
            <a:endParaRPr lang="ru-RU" altLang="ru-RU"/>
          </a:p>
        </p:txBody>
      </p:sp>
    </p:spTree>
    <p:extLst>
      <p:ext uri="{BB962C8B-B14F-4D97-AF65-F5344CB8AC3E}">
        <p14:creationId xmlns:p14="http://schemas.microsoft.com/office/powerpoint/2010/main" val="32714735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38052" y="1101971"/>
            <a:ext cx="4511041" cy="877824"/>
          </a:xfrm>
        </p:spPr>
        <p:txBody>
          <a:bodyPr anchor="b"/>
          <a:lstStyle>
            <a:lvl1pPr algn="l">
              <a:buNone/>
              <a:defRPr sz="1800" b="1"/>
            </a:lvl1pPr>
          </a:lstStyle>
          <a:p>
            <a:r>
              <a:rPr lang="ru-RU"/>
              <a:t>Образец заголовка</a:t>
            </a:r>
            <a:endParaRPr lang="en-US"/>
          </a:p>
        </p:txBody>
      </p:sp>
      <p:sp>
        <p:nvSpPr>
          <p:cNvPr id="3" name="Текст 2"/>
          <p:cNvSpPr>
            <a:spLocks noGrp="1"/>
          </p:cNvSpPr>
          <p:nvPr>
            <p:ph type="body" idx="2"/>
          </p:nvPr>
        </p:nvSpPr>
        <p:spPr>
          <a:xfrm>
            <a:off x="7138052" y="2010727"/>
            <a:ext cx="4511041" cy="4617720"/>
          </a:xfrm>
        </p:spPr>
        <p:txBody>
          <a:bodyPr/>
          <a:lstStyle>
            <a:lvl1pPr marL="9254" indent="0">
              <a:buNone/>
              <a:defRPr sz="1400"/>
            </a:lvl1pPr>
            <a:lvl2pPr>
              <a:buNone/>
              <a:defRPr sz="1200"/>
            </a:lvl2pPr>
            <a:lvl3pPr>
              <a:buNone/>
              <a:defRPr sz="1000"/>
            </a:lvl3pPr>
            <a:lvl4pPr>
              <a:buNone/>
              <a:defRPr sz="900"/>
            </a:lvl4pPr>
            <a:lvl5pPr>
              <a:buNone/>
              <a:defRPr sz="900"/>
            </a:lvl5pPr>
          </a:lstStyle>
          <a:p>
            <a:pPr lvl="0"/>
            <a:r>
              <a:rPr lang="ru-RU"/>
              <a:t>Образец текста</a:t>
            </a:r>
          </a:p>
        </p:txBody>
      </p:sp>
      <p:sp>
        <p:nvSpPr>
          <p:cNvPr id="4" name="Объект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13">
            <a:extLst>
              <a:ext uri="{FF2B5EF4-FFF2-40B4-BE49-F238E27FC236}">
                <a16:creationId xmlns:a16="http://schemas.microsoft.com/office/drawing/2014/main" xmlns="" id="{96954E90-BF71-4553-8A13-57E224B957E7}"/>
              </a:ext>
            </a:extLst>
          </p:cNvPr>
          <p:cNvSpPr>
            <a:spLocks noGrp="1"/>
          </p:cNvSpPr>
          <p:nvPr>
            <p:ph type="dt" sz="half" idx="10"/>
          </p:nvPr>
        </p:nvSpPr>
        <p:spPr/>
        <p:txBody>
          <a:bodyPr/>
          <a:lstStyle>
            <a:lvl1pPr>
              <a:defRPr/>
            </a:lvl1pPr>
          </a:lstStyle>
          <a:p>
            <a:pPr>
              <a:defRPr/>
            </a:pPr>
            <a:fld id="{939336DB-FAF6-48E1-BD4C-C3D5BA3A7BB1}" type="datetime1">
              <a:rPr lang="ru-RU"/>
              <a:pPr>
                <a:defRPr/>
              </a:pPr>
              <a:t>26.05.2021</a:t>
            </a:fld>
            <a:endParaRPr lang="ru-RU"/>
          </a:p>
        </p:txBody>
      </p:sp>
      <p:sp>
        <p:nvSpPr>
          <p:cNvPr id="6" name="Нижний колонтитул 2">
            <a:extLst>
              <a:ext uri="{FF2B5EF4-FFF2-40B4-BE49-F238E27FC236}">
                <a16:creationId xmlns:a16="http://schemas.microsoft.com/office/drawing/2014/main" xmlns="" id="{FEECD55D-8D7C-46FE-98CF-065E4178171A}"/>
              </a:ext>
            </a:extLst>
          </p:cNvPr>
          <p:cNvSpPr>
            <a:spLocks noGrp="1"/>
          </p:cNvSpPr>
          <p:nvPr>
            <p:ph type="ftr" sz="quarter" idx="11"/>
          </p:nvPr>
        </p:nvSpPr>
        <p:spPr/>
        <p:txBody>
          <a:bodyPr/>
          <a:lstStyle>
            <a:lvl1pPr>
              <a:defRPr/>
            </a:lvl1pPr>
          </a:lstStyle>
          <a:p>
            <a:pPr>
              <a:defRPr/>
            </a:pPr>
            <a:endParaRPr lang="ru-RU"/>
          </a:p>
        </p:txBody>
      </p:sp>
      <p:sp>
        <p:nvSpPr>
          <p:cNvPr id="7" name="Номер слайда 22">
            <a:extLst>
              <a:ext uri="{FF2B5EF4-FFF2-40B4-BE49-F238E27FC236}">
                <a16:creationId xmlns:a16="http://schemas.microsoft.com/office/drawing/2014/main" xmlns="" id="{875D9B74-F720-478A-A026-B8AD781F1A4E}"/>
              </a:ext>
            </a:extLst>
          </p:cNvPr>
          <p:cNvSpPr>
            <a:spLocks noGrp="1"/>
          </p:cNvSpPr>
          <p:nvPr>
            <p:ph type="sldNum" sz="quarter" idx="12"/>
          </p:nvPr>
        </p:nvSpPr>
        <p:spPr>
          <a:xfrm>
            <a:off x="11042651" y="6381752"/>
            <a:ext cx="1016000" cy="366713"/>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Georgia" panose="02040502050405020303" pitchFamily="18" charset="0"/>
              </a:defRPr>
            </a:lvl1pPr>
          </a:lstStyle>
          <a:p>
            <a:fld id="{BB76D64C-F3C3-476E-9840-C80B43E9F859}" type="slidenum">
              <a:rPr lang="ru-RU" altLang="ru-RU"/>
              <a:pPr/>
              <a:t>‹#›</a:t>
            </a:fld>
            <a:endParaRPr lang="ru-RU" altLang="ru-RU"/>
          </a:p>
        </p:txBody>
      </p:sp>
    </p:spTree>
    <p:extLst>
      <p:ext uri="{BB962C8B-B14F-4D97-AF65-F5344CB8AC3E}">
        <p14:creationId xmlns:p14="http://schemas.microsoft.com/office/powerpoint/2010/main" val="23824503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53914" y="1109163"/>
            <a:ext cx="782405" cy="4681637"/>
          </a:xfrm>
        </p:spPr>
        <p:txBody>
          <a:bodyPr vert="vert270" lIns="46273" tIns="0" rIns="46273" anchor="t"/>
          <a:lstStyle>
            <a:lvl1pPr algn="ctr">
              <a:buNone/>
              <a:defRPr sz="2000" b="1"/>
            </a:lvl1pPr>
          </a:lstStyle>
          <a:p>
            <a:r>
              <a:rPr lang="ru-RU"/>
              <a:t>Образец заголовка</a:t>
            </a:r>
            <a:endParaRPr lang="en-US"/>
          </a:p>
        </p:txBody>
      </p:sp>
      <p:sp>
        <p:nvSpPr>
          <p:cNvPr id="3" name="Рисунок 2"/>
          <p:cNvSpPr>
            <a:spLocks noGrp="1"/>
          </p:cNvSpPr>
          <p:nvPr>
            <p:ph type="pic" idx="1"/>
          </p:nvPr>
        </p:nvSpPr>
        <p:spPr>
          <a:xfrm>
            <a:off x="538229" y="1143001"/>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ru-RU" noProof="0"/>
              <a:t>Вставка рисунка</a:t>
            </a:r>
            <a:endParaRPr lang="en-US" noProof="0" dirty="0"/>
          </a:p>
        </p:txBody>
      </p:sp>
      <p:sp>
        <p:nvSpPr>
          <p:cNvPr id="4" name="Текст 3"/>
          <p:cNvSpPr>
            <a:spLocks noGrp="1"/>
          </p:cNvSpPr>
          <p:nvPr>
            <p:ph type="body" sz="half" idx="2"/>
          </p:nvPr>
        </p:nvSpPr>
        <p:spPr>
          <a:xfrm>
            <a:off x="8117924" y="3274490"/>
            <a:ext cx="3454400" cy="2516489"/>
          </a:xfrm>
        </p:spPr>
        <p:txBody>
          <a:bodyPr lIns="0" tIns="0" rIns="46273"/>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ru-RU"/>
              <a:t>Образец текста</a:t>
            </a:r>
          </a:p>
        </p:txBody>
      </p:sp>
      <p:sp>
        <p:nvSpPr>
          <p:cNvPr id="5" name="Дата 13">
            <a:extLst>
              <a:ext uri="{FF2B5EF4-FFF2-40B4-BE49-F238E27FC236}">
                <a16:creationId xmlns:a16="http://schemas.microsoft.com/office/drawing/2014/main" xmlns="" id="{C89C56D2-194F-4DCE-9567-A5FB710A1713}"/>
              </a:ext>
            </a:extLst>
          </p:cNvPr>
          <p:cNvSpPr>
            <a:spLocks noGrp="1"/>
          </p:cNvSpPr>
          <p:nvPr>
            <p:ph type="dt" sz="half" idx="10"/>
          </p:nvPr>
        </p:nvSpPr>
        <p:spPr/>
        <p:txBody>
          <a:bodyPr/>
          <a:lstStyle>
            <a:lvl1pPr>
              <a:defRPr/>
            </a:lvl1pPr>
          </a:lstStyle>
          <a:p>
            <a:pPr>
              <a:defRPr/>
            </a:pPr>
            <a:fld id="{F3B4F596-F520-4AFE-BF00-71C1D6DEFEC9}" type="datetime1">
              <a:rPr lang="ru-RU"/>
              <a:pPr>
                <a:defRPr/>
              </a:pPr>
              <a:t>26.05.2021</a:t>
            </a:fld>
            <a:endParaRPr lang="ru-RU"/>
          </a:p>
        </p:txBody>
      </p:sp>
      <p:sp>
        <p:nvSpPr>
          <p:cNvPr id="6" name="Нижний колонтитул 2">
            <a:extLst>
              <a:ext uri="{FF2B5EF4-FFF2-40B4-BE49-F238E27FC236}">
                <a16:creationId xmlns:a16="http://schemas.microsoft.com/office/drawing/2014/main" xmlns="" id="{3C24D961-D030-44A0-81BC-03BFEDE7C644}"/>
              </a:ext>
            </a:extLst>
          </p:cNvPr>
          <p:cNvSpPr>
            <a:spLocks noGrp="1"/>
          </p:cNvSpPr>
          <p:nvPr>
            <p:ph type="ftr" sz="quarter" idx="11"/>
          </p:nvPr>
        </p:nvSpPr>
        <p:spPr/>
        <p:txBody>
          <a:bodyPr/>
          <a:lstStyle>
            <a:lvl1pPr>
              <a:defRPr/>
            </a:lvl1pPr>
          </a:lstStyle>
          <a:p>
            <a:pPr>
              <a:defRPr/>
            </a:pPr>
            <a:endParaRPr lang="ru-RU"/>
          </a:p>
        </p:txBody>
      </p:sp>
      <p:sp>
        <p:nvSpPr>
          <p:cNvPr id="7" name="Номер слайда 22">
            <a:extLst>
              <a:ext uri="{FF2B5EF4-FFF2-40B4-BE49-F238E27FC236}">
                <a16:creationId xmlns:a16="http://schemas.microsoft.com/office/drawing/2014/main" xmlns="" id="{1B816681-FC25-418C-B06A-5D60E5B23CE8}"/>
              </a:ext>
            </a:extLst>
          </p:cNvPr>
          <p:cNvSpPr>
            <a:spLocks noGrp="1"/>
          </p:cNvSpPr>
          <p:nvPr>
            <p:ph type="sldNum" sz="quarter" idx="12"/>
          </p:nvPr>
        </p:nvSpPr>
        <p:spPr>
          <a:xfrm>
            <a:off x="11042651" y="6381752"/>
            <a:ext cx="1016000" cy="366713"/>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Georgia" panose="02040502050405020303" pitchFamily="18" charset="0"/>
              </a:defRPr>
            </a:lvl1pPr>
          </a:lstStyle>
          <a:p>
            <a:fld id="{C4FE3CB4-E233-42F0-B589-A36429A25A6A}" type="slidenum">
              <a:rPr lang="ru-RU" altLang="ru-RU"/>
              <a:pPr/>
              <a:t>‹#›</a:t>
            </a:fld>
            <a:endParaRPr lang="ru-RU" altLang="ru-RU"/>
          </a:p>
        </p:txBody>
      </p:sp>
    </p:spTree>
    <p:extLst>
      <p:ext uri="{BB962C8B-B14F-4D97-AF65-F5344CB8AC3E}">
        <p14:creationId xmlns:p14="http://schemas.microsoft.com/office/powerpoint/2010/main" val="16289793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13">
            <a:extLst>
              <a:ext uri="{FF2B5EF4-FFF2-40B4-BE49-F238E27FC236}">
                <a16:creationId xmlns:a16="http://schemas.microsoft.com/office/drawing/2014/main" xmlns="" id="{9307C886-8299-4C2A-BE72-591F8EC95006}"/>
              </a:ext>
            </a:extLst>
          </p:cNvPr>
          <p:cNvSpPr>
            <a:spLocks noGrp="1"/>
          </p:cNvSpPr>
          <p:nvPr>
            <p:ph type="dt" sz="half" idx="10"/>
          </p:nvPr>
        </p:nvSpPr>
        <p:spPr/>
        <p:txBody>
          <a:bodyPr/>
          <a:lstStyle>
            <a:lvl1pPr>
              <a:defRPr/>
            </a:lvl1pPr>
          </a:lstStyle>
          <a:p>
            <a:pPr>
              <a:defRPr/>
            </a:pPr>
            <a:fld id="{BD094D8F-7D18-42E4-8241-43534F3C33A0}" type="datetime1">
              <a:rPr lang="ru-RU"/>
              <a:pPr>
                <a:defRPr/>
              </a:pPr>
              <a:t>26.05.2021</a:t>
            </a:fld>
            <a:endParaRPr lang="ru-RU"/>
          </a:p>
        </p:txBody>
      </p:sp>
      <p:sp>
        <p:nvSpPr>
          <p:cNvPr id="5" name="Нижний колонтитул 2">
            <a:extLst>
              <a:ext uri="{FF2B5EF4-FFF2-40B4-BE49-F238E27FC236}">
                <a16:creationId xmlns:a16="http://schemas.microsoft.com/office/drawing/2014/main" xmlns="" id="{D8879656-EBA2-489D-852E-A9CE16D9C3CA}"/>
              </a:ext>
            </a:extLst>
          </p:cNvPr>
          <p:cNvSpPr>
            <a:spLocks noGrp="1"/>
          </p:cNvSpPr>
          <p:nvPr>
            <p:ph type="ftr" sz="quarter" idx="11"/>
          </p:nvPr>
        </p:nvSpPr>
        <p:spPr/>
        <p:txBody>
          <a:bodyPr/>
          <a:lstStyle>
            <a:lvl1pPr>
              <a:defRPr/>
            </a:lvl1pPr>
          </a:lstStyle>
          <a:p>
            <a:pPr>
              <a:defRPr/>
            </a:pPr>
            <a:endParaRPr lang="ru-RU"/>
          </a:p>
        </p:txBody>
      </p:sp>
      <p:sp>
        <p:nvSpPr>
          <p:cNvPr id="6" name="Номер слайда 22">
            <a:extLst>
              <a:ext uri="{FF2B5EF4-FFF2-40B4-BE49-F238E27FC236}">
                <a16:creationId xmlns:a16="http://schemas.microsoft.com/office/drawing/2014/main" xmlns="" id="{BD6C8E9A-EC14-4B25-B563-DA19D50A30E9}"/>
              </a:ext>
            </a:extLst>
          </p:cNvPr>
          <p:cNvSpPr>
            <a:spLocks noGrp="1"/>
          </p:cNvSpPr>
          <p:nvPr>
            <p:ph type="sldNum" sz="quarter" idx="12"/>
          </p:nvPr>
        </p:nvSpPr>
        <p:spPr>
          <a:xfrm>
            <a:off x="11042651" y="6381752"/>
            <a:ext cx="1016000" cy="366713"/>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Georgia" panose="02040502050405020303" pitchFamily="18" charset="0"/>
              </a:defRPr>
            </a:lvl1pPr>
          </a:lstStyle>
          <a:p>
            <a:fld id="{822C1F13-40F0-48F2-9A69-C8C5AD02A43A}" type="slidenum">
              <a:rPr lang="ru-RU" altLang="ru-RU"/>
              <a:pPr/>
              <a:t>‹#›</a:t>
            </a:fld>
            <a:endParaRPr lang="ru-RU" altLang="ru-RU"/>
          </a:p>
        </p:txBody>
      </p:sp>
    </p:spTree>
    <p:extLst>
      <p:ext uri="{BB962C8B-B14F-4D97-AF65-F5344CB8AC3E}">
        <p14:creationId xmlns:p14="http://schemas.microsoft.com/office/powerpoint/2010/main" val="31785635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042419" y="1143000"/>
            <a:ext cx="2540000" cy="5486400"/>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609600" y="1143000"/>
            <a:ext cx="8331200" cy="54864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13">
            <a:extLst>
              <a:ext uri="{FF2B5EF4-FFF2-40B4-BE49-F238E27FC236}">
                <a16:creationId xmlns:a16="http://schemas.microsoft.com/office/drawing/2014/main" xmlns="" id="{78210AE9-9535-492D-947A-7ECEF7A38B1B}"/>
              </a:ext>
            </a:extLst>
          </p:cNvPr>
          <p:cNvSpPr>
            <a:spLocks noGrp="1"/>
          </p:cNvSpPr>
          <p:nvPr>
            <p:ph type="dt" sz="half" idx="10"/>
          </p:nvPr>
        </p:nvSpPr>
        <p:spPr/>
        <p:txBody>
          <a:bodyPr/>
          <a:lstStyle>
            <a:lvl1pPr>
              <a:defRPr/>
            </a:lvl1pPr>
          </a:lstStyle>
          <a:p>
            <a:pPr>
              <a:defRPr/>
            </a:pPr>
            <a:fld id="{54088756-1571-42A6-9067-E36C4105EF34}" type="datetime1">
              <a:rPr lang="ru-RU"/>
              <a:pPr>
                <a:defRPr/>
              </a:pPr>
              <a:t>26.05.2021</a:t>
            </a:fld>
            <a:endParaRPr lang="ru-RU"/>
          </a:p>
        </p:txBody>
      </p:sp>
      <p:sp>
        <p:nvSpPr>
          <p:cNvPr id="5" name="Нижний колонтитул 2">
            <a:extLst>
              <a:ext uri="{FF2B5EF4-FFF2-40B4-BE49-F238E27FC236}">
                <a16:creationId xmlns:a16="http://schemas.microsoft.com/office/drawing/2014/main" xmlns="" id="{E56CE5FC-3920-401C-8A55-C4876F4EEC29}"/>
              </a:ext>
            </a:extLst>
          </p:cNvPr>
          <p:cNvSpPr>
            <a:spLocks noGrp="1"/>
          </p:cNvSpPr>
          <p:nvPr>
            <p:ph type="ftr" sz="quarter" idx="11"/>
          </p:nvPr>
        </p:nvSpPr>
        <p:spPr/>
        <p:txBody>
          <a:bodyPr/>
          <a:lstStyle>
            <a:lvl1pPr>
              <a:defRPr/>
            </a:lvl1pPr>
          </a:lstStyle>
          <a:p>
            <a:pPr>
              <a:defRPr/>
            </a:pPr>
            <a:endParaRPr lang="ru-RU"/>
          </a:p>
        </p:txBody>
      </p:sp>
      <p:sp>
        <p:nvSpPr>
          <p:cNvPr id="6" name="Номер слайда 22">
            <a:extLst>
              <a:ext uri="{FF2B5EF4-FFF2-40B4-BE49-F238E27FC236}">
                <a16:creationId xmlns:a16="http://schemas.microsoft.com/office/drawing/2014/main" xmlns="" id="{838AB51B-AA2A-4D65-ADCD-BF56415A2204}"/>
              </a:ext>
            </a:extLst>
          </p:cNvPr>
          <p:cNvSpPr>
            <a:spLocks noGrp="1"/>
          </p:cNvSpPr>
          <p:nvPr>
            <p:ph type="sldNum" sz="quarter" idx="12"/>
          </p:nvPr>
        </p:nvSpPr>
        <p:spPr>
          <a:xfrm>
            <a:off x="11042651" y="6381752"/>
            <a:ext cx="1016000" cy="366713"/>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Georgia" panose="02040502050405020303" pitchFamily="18" charset="0"/>
              </a:defRPr>
            </a:lvl1pPr>
          </a:lstStyle>
          <a:p>
            <a:fld id="{AB79C575-60F2-4A5C-A358-AC8C228167B1}" type="slidenum">
              <a:rPr lang="ru-RU" altLang="ru-RU"/>
              <a:pPr/>
              <a:t>‹#›</a:t>
            </a:fld>
            <a:endParaRPr lang="ru-RU" altLang="ru-RU"/>
          </a:p>
        </p:txBody>
      </p:sp>
    </p:spTree>
    <p:extLst>
      <p:ext uri="{BB962C8B-B14F-4D97-AF65-F5344CB8AC3E}">
        <p14:creationId xmlns:p14="http://schemas.microsoft.com/office/powerpoint/2010/main" val="30394801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609620" y="1143001"/>
            <a:ext cx="10972800" cy="54308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Дата 13">
            <a:extLst>
              <a:ext uri="{FF2B5EF4-FFF2-40B4-BE49-F238E27FC236}">
                <a16:creationId xmlns:a16="http://schemas.microsoft.com/office/drawing/2014/main" xmlns="" id="{3F293437-BDC5-4291-8058-20C8F6871B10}"/>
              </a:ext>
            </a:extLst>
          </p:cNvPr>
          <p:cNvSpPr>
            <a:spLocks noGrp="1"/>
          </p:cNvSpPr>
          <p:nvPr>
            <p:ph type="dt" sz="half" idx="10"/>
          </p:nvPr>
        </p:nvSpPr>
        <p:spPr/>
        <p:txBody>
          <a:bodyPr/>
          <a:lstStyle>
            <a:lvl1pPr>
              <a:defRPr>
                <a:latin typeface="Georgia" pitchFamily="18" charset="0"/>
              </a:defRPr>
            </a:lvl1pPr>
          </a:lstStyle>
          <a:p>
            <a:pPr>
              <a:defRPr/>
            </a:pPr>
            <a:fld id="{E880E9FF-3516-468B-8B3D-2698A92E4384}" type="datetime1">
              <a:rPr lang="ru-RU"/>
              <a:pPr>
                <a:defRPr/>
              </a:pPr>
              <a:t>26.05.2021</a:t>
            </a:fld>
            <a:endParaRPr lang="ru-RU"/>
          </a:p>
        </p:txBody>
      </p:sp>
      <p:sp>
        <p:nvSpPr>
          <p:cNvPr id="4" name="Нижний колонтитул 2">
            <a:extLst>
              <a:ext uri="{FF2B5EF4-FFF2-40B4-BE49-F238E27FC236}">
                <a16:creationId xmlns:a16="http://schemas.microsoft.com/office/drawing/2014/main" xmlns="" id="{C075CD18-18E1-444B-BE24-CE5197FF5DA3}"/>
              </a:ext>
            </a:extLst>
          </p:cNvPr>
          <p:cNvSpPr>
            <a:spLocks noGrp="1"/>
          </p:cNvSpPr>
          <p:nvPr>
            <p:ph type="ftr" sz="quarter" idx="11"/>
          </p:nvPr>
        </p:nvSpPr>
        <p:spPr/>
        <p:txBody>
          <a:bodyPr/>
          <a:lstStyle>
            <a:lvl1pPr>
              <a:defRPr>
                <a:latin typeface="Georgia" pitchFamily="18" charset="0"/>
              </a:defRPr>
            </a:lvl1pPr>
          </a:lstStyle>
          <a:p>
            <a:pPr>
              <a:defRPr/>
            </a:pPr>
            <a:endParaRPr lang="ru-RU"/>
          </a:p>
        </p:txBody>
      </p:sp>
      <p:sp>
        <p:nvSpPr>
          <p:cNvPr id="5" name="Номер слайда 22">
            <a:extLst>
              <a:ext uri="{FF2B5EF4-FFF2-40B4-BE49-F238E27FC236}">
                <a16:creationId xmlns:a16="http://schemas.microsoft.com/office/drawing/2014/main" xmlns="" id="{168E3049-3131-4510-BA55-69FB069866F8}"/>
              </a:ext>
            </a:extLst>
          </p:cNvPr>
          <p:cNvSpPr>
            <a:spLocks noGrp="1"/>
          </p:cNvSpPr>
          <p:nvPr>
            <p:ph type="sldNum" sz="quarter" idx="12"/>
          </p:nvPr>
        </p:nvSpPr>
        <p:spPr>
          <a:xfrm>
            <a:off x="11042651" y="6381752"/>
            <a:ext cx="1016000" cy="366713"/>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Georgia" panose="02040502050405020303" pitchFamily="18" charset="0"/>
              </a:defRPr>
            </a:lvl1pPr>
          </a:lstStyle>
          <a:p>
            <a:fld id="{D2B3CE10-18AF-4C3F-A054-FC34CCE70337}" type="slidenum">
              <a:rPr lang="ru-RU" altLang="ru-RU"/>
              <a:pPr/>
              <a:t>‹#›</a:t>
            </a:fld>
            <a:endParaRPr lang="ru-RU" altLang="ru-RU"/>
          </a:p>
        </p:txBody>
      </p:sp>
    </p:spTree>
    <p:extLst>
      <p:ext uri="{BB962C8B-B14F-4D97-AF65-F5344CB8AC3E}">
        <p14:creationId xmlns:p14="http://schemas.microsoft.com/office/powerpoint/2010/main" val="42870378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1019389" y="1931035"/>
            <a:ext cx="4772660" cy="369332"/>
          </a:xfrm>
          <a:prstGeom prst="rect">
            <a:avLst/>
          </a:prstGeom>
        </p:spPr>
        <p:txBody>
          <a:bodyPr wrap="square" lIns="0" tIns="0" rIns="0" bIns="0">
            <a:spAutoFit/>
          </a:bodyPr>
          <a:lstStyle>
            <a:lvl1pPr>
              <a:defRPr sz="2400" b="1" i="0" u="heavy">
                <a:solidFill>
                  <a:schemeClr val="tx1"/>
                </a:solidFill>
                <a:latin typeface="Times New Roman"/>
                <a:cs typeface="Times New Roman"/>
              </a:defRPr>
            </a:lvl1pPr>
          </a:lstStyle>
          <a:p>
            <a:endParaRPr/>
          </a:p>
        </p:txBody>
      </p:sp>
      <p:sp>
        <p:nvSpPr>
          <p:cNvPr id="4" name="Holder 4"/>
          <p:cNvSpPr>
            <a:spLocks noGrp="1"/>
          </p:cNvSpPr>
          <p:nvPr>
            <p:ph sz="half" idx="3"/>
          </p:nvPr>
        </p:nvSpPr>
        <p:spPr>
          <a:xfrm>
            <a:off x="6297339" y="1931035"/>
            <a:ext cx="4866639" cy="369332"/>
          </a:xfrm>
          <a:prstGeom prst="rect">
            <a:avLst/>
          </a:prstGeom>
        </p:spPr>
        <p:txBody>
          <a:bodyPr wrap="square" lIns="0" tIns="0" rIns="0" bIns="0">
            <a:spAutoFit/>
          </a:bodyPr>
          <a:lstStyle>
            <a:lvl1pPr>
              <a:defRPr sz="2400" b="0" i="0">
                <a:solidFill>
                  <a:schemeClr val="tx1"/>
                </a:solidFill>
                <a:latin typeface="Times New Roman"/>
                <a:cs typeface="Times New Roman"/>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5/26/2021</a:t>
            </a:fld>
            <a:endParaRPr lang="en-US"/>
          </a:p>
        </p:txBody>
      </p:sp>
      <p:sp>
        <p:nvSpPr>
          <p:cNvPr id="7" name="Holder 7"/>
          <p:cNvSpPr>
            <a:spLocks noGrp="1"/>
          </p:cNvSpPr>
          <p:nvPr>
            <p:ph type="sldNum" sz="quarter" idx="7"/>
          </p:nvPr>
        </p:nvSpPr>
        <p:spPr>
          <a:xfrm>
            <a:off x="8737600" y="6356351"/>
            <a:ext cx="2844800" cy="365125"/>
          </a:xfrm>
          <a:prstGeom prst="rect">
            <a:avLst/>
          </a:prstGeom>
        </p:spPr>
        <p:txBody>
          <a:bodyPr lIns="0" tIns="0" rIns="0" bIns="0"/>
          <a:lstStyle>
            <a:lvl1pPr>
              <a:defRPr sz="1400" b="0" i="0">
                <a:solidFill>
                  <a:schemeClr val="tx1"/>
                </a:solidFill>
                <a:latin typeface="Times New Roman"/>
                <a:cs typeface="Times New Roman"/>
              </a:defRPr>
            </a:lvl1pPr>
          </a:lstStyle>
          <a:p>
            <a:pPr marL="128267">
              <a:lnSpc>
                <a:spcPts val="1631"/>
              </a:lnSpc>
            </a:pPr>
            <a:fld id="{81D60167-4931-47E6-BA6A-407CBD079E47}" type="slidenum">
              <a:rPr lang="ru-RU" smtClean="0"/>
              <a:pPr marL="128267">
                <a:lnSpc>
                  <a:spcPts val="1631"/>
                </a:lnSpc>
              </a:pPr>
              <a:t>‹#›</a:t>
            </a:fld>
            <a:endParaRPr lang="ru-RU" dirty="0"/>
          </a:p>
        </p:txBody>
      </p:sp>
    </p:spTree>
    <p:extLst>
      <p:ext uri="{BB962C8B-B14F-4D97-AF65-F5344CB8AC3E}">
        <p14:creationId xmlns:p14="http://schemas.microsoft.com/office/powerpoint/2010/main" val="625493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5/26/2021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184336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5/26/2021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490988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5/26/2021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131440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5/26/2021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706547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tint val="75000"/>
                  </a:prstClr>
                </a:solidFill>
              </a:rPr>
              <a:pPr/>
              <a:t>5/26/2021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172868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tint val="75000"/>
                  </a:prstClr>
                </a:solidFill>
              </a:rPr>
              <a:pPr/>
              <a:t>5/26/2021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673712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tint val="75000"/>
                  </a:prstClr>
                </a:solidFill>
              </a:rPr>
              <a:pPr/>
              <a:t>5/26/2021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601726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5/26/2021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7441313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5/26/2021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230902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5/26/2021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10556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5/26/2021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353535"/>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353535"/>
                </a:solidFill>
                <a:latin typeface="Arial"/>
              </a:rPr>
              <a:t>”</a:t>
            </a:r>
          </a:p>
        </p:txBody>
      </p:sp>
    </p:spTree>
    <p:extLst>
      <p:ext uri="{BB962C8B-B14F-4D97-AF65-F5344CB8AC3E}">
        <p14:creationId xmlns:p14="http://schemas.microsoft.com/office/powerpoint/2010/main" val="2861214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5/26/2021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65481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5/26/2021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353535"/>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353535"/>
                </a:solidFill>
                <a:latin typeface="Arial"/>
              </a:rPr>
              <a:t>”</a:t>
            </a:r>
          </a:p>
        </p:txBody>
      </p:sp>
    </p:spTree>
    <p:extLst>
      <p:ext uri="{BB962C8B-B14F-4D97-AF65-F5344CB8AC3E}">
        <p14:creationId xmlns:p14="http://schemas.microsoft.com/office/powerpoint/2010/main" val="18527168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5/26/2021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056892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5/26/2021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543648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5/26/2021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491225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5/26/2021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457615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5/26/2021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1716022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5/26/2021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736193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5/26/2021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60096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tint val="75000"/>
                  </a:prstClr>
                </a:solidFill>
              </a:rPr>
              <a:pPr/>
              <a:t>5/26/2021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928475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tint val="75000"/>
                  </a:prstClr>
                </a:solidFill>
              </a:rPr>
              <a:pPr/>
              <a:t>5/26/2021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992346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tint val="75000"/>
                  </a:prstClr>
                </a:solidFill>
              </a:rPr>
              <a:pPr/>
              <a:t>5/26/2021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352353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5/26/2021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56884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5/26/2021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7248058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5/26/2021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115086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5/26/2021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353535"/>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353535"/>
                </a:solidFill>
                <a:latin typeface="Arial"/>
              </a:rPr>
              <a:t>”</a:t>
            </a:r>
          </a:p>
        </p:txBody>
      </p:sp>
    </p:spTree>
    <p:extLst>
      <p:ext uri="{BB962C8B-B14F-4D97-AF65-F5344CB8AC3E}">
        <p14:creationId xmlns:p14="http://schemas.microsoft.com/office/powerpoint/2010/main" val="232375722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5/26/2021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531966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5/26/2021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353535"/>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353535"/>
                </a:solidFill>
                <a:latin typeface="Arial"/>
              </a:rPr>
              <a:t>”</a:t>
            </a:r>
          </a:p>
        </p:txBody>
      </p:sp>
    </p:spTree>
    <p:extLst>
      <p:ext uri="{BB962C8B-B14F-4D97-AF65-F5344CB8AC3E}">
        <p14:creationId xmlns:p14="http://schemas.microsoft.com/office/powerpoint/2010/main" val="23533256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5/26/2021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66394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4.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theme" Target="../theme/theme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theme" Target="../theme/theme7.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5/26/2021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solidFill>
                  <a:prstClr val="black">
                    <a:tint val="75000"/>
                  </a:prstClr>
                </a:solidFill>
              </a:rPr>
              <a:pPr/>
              <a:t>5/26/2021</a:t>
            </a:fld>
            <a:endParaRPr lang="en-US" dirty="0">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021289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nl-BE"/>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8C2560D-EC28-3B41-86E8-18F1CE0113B4}" type="datetimeFigureOut">
              <a:rPr lang="en-US" smtClean="0">
                <a:solidFill>
                  <a:prstClr val="black">
                    <a:tint val="75000"/>
                  </a:prstClr>
                </a:solidFill>
              </a:rPr>
              <a:pPr/>
              <a:t>5/26/2021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7859470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nl-BE"/>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8C2560D-EC28-3B41-86E8-18F1CE0113B4}" type="datetimeFigureOut">
              <a:rPr lang="en-US" smtClean="0">
                <a:solidFill>
                  <a:prstClr val="black">
                    <a:tint val="75000"/>
                  </a:prstClr>
                </a:solidFill>
              </a:rPr>
              <a:pPr/>
              <a:t>5/26/2021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710458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Прямоугольник 27">
            <a:extLst>
              <a:ext uri="{FF2B5EF4-FFF2-40B4-BE49-F238E27FC236}">
                <a16:creationId xmlns:a16="http://schemas.microsoft.com/office/drawing/2014/main" xmlns="" id="{03ABD428-190E-4CD1-8FB1-02B80FBE7E3D}"/>
              </a:ext>
            </a:extLst>
          </p:cNvPr>
          <p:cNvSpPr/>
          <p:nvPr/>
        </p:nvSpPr>
        <p:spPr>
          <a:xfrm>
            <a:off x="0" y="366714"/>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2547" tIns="46273" rIns="92547" bIns="46273" anchor="ctr"/>
          <a:lstStyle/>
          <a:p>
            <a:pPr algn="ctr">
              <a:defRPr/>
            </a:pPr>
            <a:endParaRPr lang="en-US" sz="1800">
              <a:solidFill>
                <a:prstClr val="white"/>
              </a:solidFill>
            </a:endParaRPr>
          </a:p>
        </p:txBody>
      </p:sp>
      <p:sp>
        <p:nvSpPr>
          <p:cNvPr id="29" name="Прямоугольник 28">
            <a:extLst>
              <a:ext uri="{FF2B5EF4-FFF2-40B4-BE49-F238E27FC236}">
                <a16:creationId xmlns:a16="http://schemas.microsoft.com/office/drawing/2014/main" xmlns="" id="{B27B2B54-8CDB-4631-80E0-F7A547057A8D}"/>
              </a:ext>
            </a:extLst>
          </p:cNvPr>
          <p:cNvSpPr/>
          <p:nvPr/>
        </p:nvSpPr>
        <p:spPr>
          <a:xfrm>
            <a:off x="0" y="1"/>
            <a:ext cx="12192000" cy="311151"/>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2547" tIns="46273" rIns="92547" bIns="46273" anchor="ctr"/>
          <a:lstStyle/>
          <a:p>
            <a:pPr algn="ctr">
              <a:defRPr/>
            </a:pPr>
            <a:endParaRPr lang="en-US" sz="1800">
              <a:solidFill>
                <a:prstClr val="white"/>
              </a:solidFill>
            </a:endParaRPr>
          </a:p>
        </p:txBody>
      </p:sp>
      <p:sp>
        <p:nvSpPr>
          <p:cNvPr id="30" name="Прямоугольник 29">
            <a:extLst>
              <a:ext uri="{FF2B5EF4-FFF2-40B4-BE49-F238E27FC236}">
                <a16:creationId xmlns:a16="http://schemas.microsoft.com/office/drawing/2014/main" xmlns="" id="{4F301E49-6C11-4D79-A931-F71560862441}"/>
              </a:ext>
            </a:extLst>
          </p:cNvPr>
          <p:cNvSpPr/>
          <p:nvPr/>
        </p:nvSpPr>
        <p:spPr>
          <a:xfrm>
            <a:off x="0" y="307976"/>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2547" tIns="46273" rIns="92547" bIns="46273" anchor="ctr"/>
          <a:lstStyle/>
          <a:p>
            <a:pPr algn="ctr">
              <a:defRPr/>
            </a:pPr>
            <a:endParaRPr lang="en-US" sz="1800">
              <a:solidFill>
                <a:prstClr val="white"/>
              </a:solidFill>
            </a:endParaRPr>
          </a:p>
        </p:txBody>
      </p:sp>
      <p:sp>
        <p:nvSpPr>
          <p:cNvPr id="31" name="Прямоугольник 30">
            <a:extLst>
              <a:ext uri="{FF2B5EF4-FFF2-40B4-BE49-F238E27FC236}">
                <a16:creationId xmlns:a16="http://schemas.microsoft.com/office/drawing/2014/main" xmlns="" id="{F54AFAAE-7735-47FD-9231-477923EB9FDF}"/>
              </a:ext>
            </a:extLst>
          </p:cNvPr>
          <p:cNvSpPr/>
          <p:nvPr/>
        </p:nvSpPr>
        <p:spPr>
          <a:xfrm flipV="1">
            <a:off x="7213600" y="360365"/>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2547" tIns="46273" rIns="92547" bIns="46273" anchor="ctr"/>
          <a:lstStyle/>
          <a:p>
            <a:pPr algn="ctr">
              <a:defRPr/>
            </a:pPr>
            <a:endParaRPr lang="en-US" sz="1800">
              <a:solidFill>
                <a:prstClr val="white"/>
              </a:solidFill>
            </a:endParaRPr>
          </a:p>
        </p:txBody>
      </p:sp>
      <p:sp>
        <p:nvSpPr>
          <p:cNvPr id="32" name="Прямоугольник 31">
            <a:extLst>
              <a:ext uri="{FF2B5EF4-FFF2-40B4-BE49-F238E27FC236}">
                <a16:creationId xmlns:a16="http://schemas.microsoft.com/office/drawing/2014/main" xmlns="" id="{5A520C37-9257-4A51-AF78-7F7B009EA1D0}"/>
              </a:ext>
            </a:extLst>
          </p:cNvPr>
          <p:cNvSpPr/>
          <p:nvPr/>
        </p:nvSpPr>
        <p:spPr>
          <a:xfrm flipV="1">
            <a:off x="7213600" y="439739"/>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2547" tIns="46273" rIns="92547" bIns="46273" anchor="ctr"/>
          <a:lstStyle/>
          <a:p>
            <a:pPr algn="ctr">
              <a:defRPr/>
            </a:pPr>
            <a:endParaRPr lang="en-US" sz="1800">
              <a:solidFill>
                <a:prstClr val="white"/>
              </a:solidFill>
            </a:endParaRPr>
          </a:p>
        </p:txBody>
      </p:sp>
      <p:sp useBgFill="1">
        <p:nvSpPr>
          <p:cNvPr id="33" name="Скругленный прямоугольник 32">
            <a:extLst>
              <a:ext uri="{FF2B5EF4-FFF2-40B4-BE49-F238E27FC236}">
                <a16:creationId xmlns:a16="http://schemas.microsoft.com/office/drawing/2014/main" xmlns="" id="{6531A4D0-DD50-416C-9F33-F61F8C52DE0D}"/>
              </a:ext>
            </a:extLst>
          </p:cNvPr>
          <p:cNvSpPr/>
          <p:nvPr/>
        </p:nvSpPr>
        <p:spPr bwMode="white">
          <a:xfrm>
            <a:off x="7209369" y="496890"/>
            <a:ext cx="4085167"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2547" tIns="46273" rIns="92547" bIns="46273" anchor="ctr"/>
          <a:lstStyle/>
          <a:p>
            <a:pPr algn="ctr">
              <a:defRPr/>
            </a:pPr>
            <a:endParaRPr lang="en-US" sz="1800">
              <a:solidFill>
                <a:prstClr val="white"/>
              </a:solidFill>
            </a:endParaRPr>
          </a:p>
        </p:txBody>
      </p:sp>
      <p:sp useBgFill="1">
        <p:nvSpPr>
          <p:cNvPr id="34" name="Скругленный прямоугольник 33">
            <a:extLst>
              <a:ext uri="{FF2B5EF4-FFF2-40B4-BE49-F238E27FC236}">
                <a16:creationId xmlns:a16="http://schemas.microsoft.com/office/drawing/2014/main" xmlns="" id="{B4B997F3-50D8-4841-A110-9FDDDCCD4C55}"/>
              </a:ext>
            </a:extLst>
          </p:cNvPr>
          <p:cNvSpPr/>
          <p:nvPr/>
        </p:nvSpPr>
        <p:spPr bwMode="white">
          <a:xfrm>
            <a:off x="9831917"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2547" tIns="46273" rIns="92547" bIns="46273" anchor="ctr"/>
          <a:lstStyle/>
          <a:p>
            <a:pPr algn="ctr">
              <a:defRPr/>
            </a:pPr>
            <a:endParaRPr lang="en-US" sz="1800">
              <a:solidFill>
                <a:prstClr val="white"/>
              </a:solidFill>
            </a:endParaRPr>
          </a:p>
        </p:txBody>
      </p:sp>
      <p:sp>
        <p:nvSpPr>
          <p:cNvPr id="35" name="Прямоугольник 34">
            <a:extLst>
              <a:ext uri="{FF2B5EF4-FFF2-40B4-BE49-F238E27FC236}">
                <a16:creationId xmlns:a16="http://schemas.microsoft.com/office/drawing/2014/main" xmlns="" id="{6EB15EDD-3848-41E9-86FD-F7B2012ADC5A}"/>
              </a:ext>
            </a:extLst>
          </p:cNvPr>
          <p:cNvSpPr/>
          <p:nvPr/>
        </p:nvSpPr>
        <p:spPr bwMode="invGray">
          <a:xfrm>
            <a:off x="12113684" y="-1587"/>
            <a:ext cx="7620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2547" tIns="46273" rIns="92547" bIns="46273" anchor="ctr"/>
          <a:lstStyle/>
          <a:p>
            <a:pPr algn="ctr">
              <a:defRPr/>
            </a:pPr>
            <a:endParaRPr lang="en-US" sz="1800" dirty="0">
              <a:solidFill>
                <a:prstClr val="white"/>
              </a:solidFill>
            </a:endParaRPr>
          </a:p>
        </p:txBody>
      </p:sp>
      <p:sp>
        <p:nvSpPr>
          <p:cNvPr id="36" name="Прямоугольник 35">
            <a:extLst>
              <a:ext uri="{FF2B5EF4-FFF2-40B4-BE49-F238E27FC236}">
                <a16:creationId xmlns:a16="http://schemas.microsoft.com/office/drawing/2014/main" xmlns="" id="{92F67D7F-D172-4DEE-BB91-7FC953D6A6D8}"/>
              </a:ext>
            </a:extLst>
          </p:cNvPr>
          <p:cNvSpPr/>
          <p:nvPr/>
        </p:nvSpPr>
        <p:spPr bwMode="invGray">
          <a:xfrm>
            <a:off x="12058653" y="-1587"/>
            <a:ext cx="3810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2547" tIns="46273" rIns="92547" bIns="46273" anchor="ctr"/>
          <a:lstStyle/>
          <a:p>
            <a:pPr algn="ctr">
              <a:defRPr/>
            </a:pPr>
            <a:endParaRPr lang="en-US" sz="1800" dirty="0">
              <a:solidFill>
                <a:prstClr val="white"/>
              </a:solidFill>
            </a:endParaRPr>
          </a:p>
        </p:txBody>
      </p:sp>
      <p:sp>
        <p:nvSpPr>
          <p:cNvPr id="37" name="Прямоугольник 36">
            <a:extLst>
              <a:ext uri="{FF2B5EF4-FFF2-40B4-BE49-F238E27FC236}">
                <a16:creationId xmlns:a16="http://schemas.microsoft.com/office/drawing/2014/main" xmlns="" id="{78838905-296B-4B17-A302-A4E98BE8F353}"/>
              </a:ext>
            </a:extLst>
          </p:cNvPr>
          <p:cNvSpPr/>
          <p:nvPr/>
        </p:nvSpPr>
        <p:spPr bwMode="invGray">
          <a:xfrm>
            <a:off x="12033253" y="-1587"/>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2547" tIns="46273" rIns="92547" bIns="46273" anchor="ctr"/>
          <a:lstStyle/>
          <a:p>
            <a:pPr algn="ctr">
              <a:defRPr/>
            </a:pPr>
            <a:endParaRPr lang="en-US" sz="1800">
              <a:solidFill>
                <a:prstClr val="white"/>
              </a:solidFill>
            </a:endParaRPr>
          </a:p>
        </p:txBody>
      </p:sp>
      <p:sp>
        <p:nvSpPr>
          <p:cNvPr id="38" name="Прямоугольник 37">
            <a:extLst>
              <a:ext uri="{FF2B5EF4-FFF2-40B4-BE49-F238E27FC236}">
                <a16:creationId xmlns:a16="http://schemas.microsoft.com/office/drawing/2014/main" xmlns="" id="{7E5C464A-4A98-423F-B177-92C6A5D01CE8}"/>
              </a:ext>
            </a:extLst>
          </p:cNvPr>
          <p:cNvSpPr/>
          <p:nvPr/>
        </p:nvSpPr>
        <p:spPr bwMode="invGray">
          <a:xfrm>
            <a:off x="11967633" y="-1587"/>
            <a:ext cx="35984"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2547" tIns="46273" rIns="92547" bIns="46273" anchor="ctr"/>
          <a:lstStyle/>
          <a:p>
            <a:pPr algn="ctr">
              <a:defRPr/>
            </a:pPr>
            <a:endParaRPr lang="en-US" sz="1800">
              <a:solidFill>
                <a:prstClr val="white"/>
              </a:solidFill>
            </a:endParaRPr>
          </a:p>
        </p:txBody>
      </p:sp>
      <p:sp>
        <p:nvSpPr>
          <p:cNvPr id="39" name="Прямоугольник 38">
            <a:extLst>
              <a:ext uri="{FF2B5EF4-FFF2-40B4-BE49-F238E27FC236}">
                <a16:creationId xmlns:a16="http://schemas.microsoft.com/office/drawing/2014/main" xmlns="" id="{C84230CF-0BAD-476A-86BB-7B283434D7AC}"/>
              </a:ext>
            </a:extLst>
          </p:cNvPr>
          <p:cNvSpPr/>
          <p:nvPr/>
        </p:nvSpPr>
        <p:spPr bwMode="invGray">
          <a:xfrm>
            <a:off x="11887202" y="1"/>
            <a:ext cx="74084"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2547" tIns="46273" rIns="92547" bIns="46273" anchor="ctr"/>
          <a:lstStyle/>
          <a:p>
            <a:pPr algn="ctr">
              <a:defRPr/>
            </a:pPr>
            <a:endParaRPr lang="en-US" sz="1800">
              <a:solidFill>
                <a:prstClr val="white"/>
              </a:solidFill>
            </a:endParaRPr>
          </a:p>
        </p:txBody>
      </p:sp>
      <p:sp>
        <p:nvSpPr>
          <p:cNvPr id="40" name="Прямоугольник 39">
            <a:extLst>
              <a:ext uri="{FF2B5EF4-FFF2-40B4-BE49-F238E27FC236}">
                <a16:creationId xmlns:a16="http://schemas.microsoft.com/office/drawing/2014/main" xmlns="" id="{CFFBE428-ED9B-4E42-A00C-D802CBD2FC1F}"/>
              </a:ext>
            </a:extLst>
          </p:cNvPr>
          <p:cNvSpPr/>
          <p:nvPr/>
        </p:nvSpPr>
        <p:spPr bwMode="invGray">
          <a:xfrm>
            <a:off x="11832167" y="1"/>
            <a:ext cx="10584"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2547" tIns="46273" rIns="92547" bIns="46273" anchor="ctr"/>
          <a:lstStyle/>
          <a:p>
            <a:pPr algn="ctr">
              <a:defRPr/>
            </a:pPr>
            <a:endParaRPr lang="en-US" sz="1800" dirty="0">
              <a:solidFill>
                <a:prstClr val="white"/>
              </a:solidFill>
            </a:endParaRPr>
          </a:p>
        </p:txBody>
      </p:sp>
      <p:sp>
        <p:nvSpPr>
          <p:cNvPr id="3087" name="Заголовок 21">
            <a:extLst>
              <a:ext uri="{FF2B5EF4-FFF2-40B4-BE49-F238E27FC236}">
                <a16:creationId xmlns:a16="http://schemas.microsoft.com/office/drawing/2014/main" xmlns="" id="{4E7AE542-17E1-43F5-8A56-DBE7B40AAACA}"/>
              </a:ext>
            </a:extLst>
          </p:cNvPr>
          <p:cNvSpPr>
            <a:spLocks noGrp="1"/>
          </p:cNvSpPr>
          <p:nvPr>
            <p:ph type="title"/>
          </p:nvPr>
        </p:nvSpPr>
        <p:spPr bwMode="auto">
          <a:xfrm>
            <a:off x="609600" y="1143000"/>
            <a:ext cx="1097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546" tIns="46273" rIns="92546" bIns="46273" numCol="1" anchor="ctr" anchorCtr="0" compatLnSpc="1">
            <a:prstTxWarp prst="textNoShape">
              <a:avLst/>
            </a:prstTxWarp>
          </a:bodyPr>
          <a:lstStyle/>
          <a:p>
            <a:pPr lvl="0"/>
            <a:r>
              <a:rPr lang="ru-RU" altLang="ru-RU"/>
              <a:t>Образец заголовка</a:t>
            </a:r>
            <a:endParaRPr lang="en-US" altLang="ru-RU"/>
          </a:p>
        </p:txBody>
      </p:sp>
      <p:sp>
        <p:nvSpPr>
          <p:cNvPr id="3088" name="Текст 12">
            <a:extLst>
              <a:ext uri="{FF2B5EF4-FFF2-40B4-BE49-F238E27FC236}">
                <a16:creationId xmlns:a16="http://schemas.microsoft.com/office/drawing/2014/main" xmlns="" id="{1D9B77B4-33F0-4186-B8A2-C7D07242ADDF}"/>
              </a:ext>
            </a:extLst>
          </p:cNvPr>
          <p:cNvSpPr>
            <a:spLocks noGrp="1"/>
          </p:cNvSpPr>
          <p:nvPr>
            <p:ph type="body" idx="1"/>
          </p:nvPr>
        </p:nvSpPr>
        <p:spPr bwMode="auto">
          <a:xfrm>
            <a:off x="609600" y="2249489"/>
            <a:ext cx="10972800" cy="432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546" tIns="46273" rIns="92546" bIns="46273"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
        <p:nvSpPr>
          <p:cNvPr id="14" name="Дата 13">
            <a:extLst>
              <a:ext uri="{FF2B5EF4-FFF2-40B4-BE49-F238E27FC236}">
                <a16:creationId xmlns:a16="http://schemas.microsoft.com/office/drawing/2014/main" xmlns="" id="{96964C46-6D62-45A2-9AC5-F10424D3D329}"/>
              </a:ext>
            </a:extLst>
          </p:cNvPr>
          <p:cNvSpPr>
            <a:spLocks noGrp="1"/>
          </p:cNvSpPr>
          <p:nvPr>
            <p:ph type="dt" sz="half" idx="2"/>
          </p:nvPr>
        </p:nvSpPr>
        <p:spPr>
          <a:xfrm>
            <a:off x="8782051" y="612775"/>
            <a:ext cx="1276349" cy="457200"/>
          </a:xfrm>
          <a:prstGeom prst="rect">
            <a:avLst/>
          </a:prstGeom>
        </p:spPr>
        <p:txBody>
          <a:bodyPr vert="horz" lIns="92546" tIns="46273" rIns="92546" bIns="46273"/>
          <a:lstStyle>
            <a:lvl1pPr algn="l" eaLnBrk="1" fontAlgn="auto" latinLnBrk="0" hangingPunct="1">
              <a:spcBef>
                <a:spcPts val="0"/>
              </a:spcBef>
              <a:spcAft>
                <a:spcPts val="0"/>
              </a:spcAft>
              <a:defRPr kumimoji="0" sz="800">
                <a:solidFill>
                  <a:srgbClr val="297FD5"/>
                </a:solidFill>
                <a:latin typeface="+mn-lt"/>
              </a:defRPr>
            </a:lvl1pPr>
          </a:lstStyle>
          <a:p>
            <a:pPr>
              <a:defRPr/>
            </a:pPr>
            <a:fld id="{4484838A-7E3B-4034-AFE8-987715809295}" type="datetime1">
              <a:rPr lang="ru-RU"/>
              <a:pPr>
                <a:defRPr/>
              </a:pPr>
              <a:t>26.05.2021</a:t>
            </a:fld>
            <a:endParaRPr lang="ru-RU"/>
          </a:p>
        </p:txBody>
      </p:sp>
      <p:sp>
        <p:nvSpPr>
          <p:cNvPr id="3" name="Нижний колонтитул 2">
            <a:extLst>
              <a:ext uri="{FF2B5EF4-FFF2-40B4-BE49-F238E27FC236}">
                <a16:creationId xmlns:a16="http://schemas.microsoft.com/office/drawing/2014/main" xmlns="" id="{7A2AB552-A27D-4888-A3D6-8FB5E5E35178}"/>
              </a:ext>
            </a:extLst>
          </p:cNvPr>
          <p:cNvSpPr>
            <a:spLocks noGrp="1"/>
          </p:cNvSpPr>
          <p:nvPr>
            <p:ph type="ftr" sz="quarter" idx="3"/>
          </p:nvPr>
        </p:nvSpPr>
        <p:spPr>
          <a:xfrm>
            <a:off x="7010402" y="612775"/>
            <a:ext cx="1767417" cy="457200"/>
          </a:xfrm>
          <a:prstGeom prst="rect">
            <a:avLst/>
          </a:prstGeom>
        </p:spPr>
        <p:txBody>
          <a:bodyPr vert="horz" lIns="92546" tIns="46273" rIns="92546" bIns="46273"/>
          <a:lstStyle>
            <a:lvl1pPr algn="r" eaLnBrk="1" fontAlgn="auto" latinLnBrk="0" hangingPunct="1">
              <a:spcBef>
                <a:spcPts val="0"/>
              </a:spcBef>
              <a:spcAft>
                <a:spcPts val="0"/>
              </a:spcAft>
              <a:defRPr kumimoji="0" sz="800">
                <a:solidFill>
                  <a:srgbClr val="297FD5"/>
                </a:solidFill>
                <a:latin typeface="+mn-lt"/>
              </a:defRPr>
            </a:lvl1pPr>
          </a:lstStyle>
          <a:p>
            <a:pPr>
              <a:defRPr/>
            </a:pPr>
            <a:endParaRPr lang="ru-RU"/>
          </a:p>
        </p:txBody>
      </p:sp>
    </p:spTree>
    <p:extLst>
      <p:ext uri="{BB962C8B-B14F-4D97-AF65-F5344CB8AC3E}">
        <p14:creationId xmlns:p14="http://schemas.microsoft.com/office/powerpoint/2010/main" val="259986146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hf sldNum="0"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62720" algn="l" rtl="0" fontAlgn="base">
        <a:spcBef>
          <a:spcPct val="0"/>
        </a:spcBef>
        <a:spcAft>
          <a:spcPct val="0"/>
        </a:spcAft>
        <a:defRPr sz="4000">
          <a:solidFill>
            <a:schemeClr val="tx2"/>
          </a:solidFill>
          <a:latin typeface="Trebuchet MS" pitchFamily="34" charset="0"/>
        </a:defRPr>
      </a:lvl6pPr>
      <a:lvl7pPr marL="925441" algn="l" rtl="0" fontAlgn="base">
        <a:spcBef>
          <a:spcPct val="0"/>
        </a:spcBef>
        <a:spcAft>
          <a:spcPct val="0"/>
        </a:spcAft>
        <a:defRPr sz="4000">
          <a:solidFill>
            <a:schemeClr val="tx2"/>
          </a:solidFill>
          <a:latin typeface="Trebuchet MS" pitchFamily="34" charset="0"/>
        </a:defRPr>
      </a:lvl7pPr>
      <a:lvl8pPr marL="1388161" algn="l" rtl="0" fontAlgn="base">
        <a:spcBef>
          <a:spcPct val="0"/>
        </a:spcBef>
        <a:spcAft>
          <a:spcPct val="0"/>
        </a:spcAft>
        <a:defRPr sz="4000">
          <a:solidFill>
            <a:schemeClr val="tx2"/>
          </a:solidFill>
          <a:latin typeface="Trebuchet MS" pitchFamily="34" charset="0"/>
        </a:defRPr>
      </a:lvl8pPr>
      <a:lvl9pPr marL="1850882" algn="l" rtl="0" fontAlgn="base">
        <a:spcBef>
          <a:spcPct val="0"/>
        </a:spcBef>
        <a:spcAft>
          <a:spcPct val="0"/>
        </a:spcAft>
        <a:defRPr sz="4000">
          <a:solidFill>
            <a:schemeClr val="tx2"/>
          </a:solidFill>
          <a:latin typeface="Trebuchet MS" pitchFamily="34" charset="0"/>
        </a:defRPr>
      </a:lvl9pPr>
    </p:titleStyle>
    <p:bodyStyle>
      <a:lvl1pPr marL="368291" indent="-257168" algn="l" rtl="0" eaLnBrk="0" fontAlgn="base" hangingPunct="0">
        <a:spcBef>
          <a:spcPts val="300"/>
        </a:spcBef>
        <a:spcAft>
          <a:spcPct val="0"/>
        </a:spcAft>
        <a:buClr>
          <a:srgbClr val="7F8FA9"/>
        </a:buClr>
        <a:buFont typeface="Georgia" panose="02040502050405020303" pitchFamily="18" charset="0"/>
        <a:buChar char="•"/>
        <a:defRPr sz="2800" kern="1200">
          <a:solidFill>
            <a:schemeClr val="tx1"/>
          </a:solidFill>
          <a:latin typeface="+mn-lt"/>
          <a:ea typeface="+mn-ea"/>
          <a:cs typeface="+mn-cs"/>
        </a:defRPr>
      </a:lvl1pPr>
      <a:lvl2pPr marL="665146" indent="-247644"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33427" indent="-220657"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92184" indent="-201608"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404904" indent="-184146" algn="l" rtl="0" eaLnBrk="0" fontAlgn="base" hangingPunct="0">
        <a:spcBef>
          <a:spcPts val="300"/>
        </a:spcBef>
        <a:spcAft>
          <a:spcPct val="0"/>
        </a:spcAft>
        <a:buClr>
          <a:srgbClr val="7F8FA9"/>
        </a:buClr>
        <a:buFont typeface="Georgia" panose="02040502050405020303" pitchFamily="18" charset="0"/>
        <a:buChar char="▫"/>
        <a:defRPr sz="2000" kern="1200">
          <a:solidFill>
            <a:srgbClr val="7F8FA9"/>
          </a:solidFill>
          <a:latin typeface="+mn-lt"/>
          <a:ea typeface="+mn-ea"/>
          <a:cs typeface="+mn-cs"/>
        </a:defRPr>
      </a:lvl5pPr>
      <a:lvl6pPr marL="1628777" indent="-185089" algn="l" rtl="0" eaLnBrk="1" latinLnBrk="0" hangingPunct="1">
        <a:spcBef>
          <a:spcPts val="304"/>
        </a:spcBef>
        <a:buClr>
          <a:schemeClr val="accent3"/>
        </a:buClr>
        <a:buFont typeface="Georgia"/>
        <a:buChar char="▫"/>
        <a:defRPr kumimoji="0" sz="1800" kern="1200">
          <a:solidFill>
            <a:schemeClr val="accent3"/>
          </a:solidFill>
          <a:latin typeface="+mn-lt"/>
          <a:ea typeface="+mn-ea"/>
          <a:cs typeface="+mn-cs"/>
        </a:defRPr>
      </a:lvl6pPr>
      <a:lvl7pPr marL="1850882" indent="-185089" algn="l" rtl="0" eaLnBrk="1" latinLnBrk="0" hangingPunct="1">
        <a:spcBef>
          <a:spcPts val="304"/>
        </a:spcBef>
        <a:buClr>
          <a:schemeClr val="accent3"/>
        </a:buClr>
        <a:buFont typeface="Georgia"/>
        <a:buChar char="▫"/>
        <a:defRPr kumimoji="0" sz="1600" kern="1200">
          <a:solidFill>
            <a:schemeClr val="accent3"/>
          </a:solidFill>
          <a:latin typeface="+mn-lt"/>
          <a:ea typeface="+mn-ea"/>
          <a:cs typeface="+mn-cs"/>
        </a:defRPr>
      </a:lvl7pPr>
      <a:lvl8pPr marL="2054479" indent="-185089" algn="l" rtl="0" eaLnBrk="1" latinLnBrk="0" hangingPunct="1">
        <a:spcBef>
          <a:spcPts val="304"/>
        </a:spcBef>
        <a:buClr>
          <a:schemeClr val="accent3"/>
        </a:buClr>
        <a:buFont typeface="Georgia"/>
        <a:buChar char="◦"/>
        <a:defRPr kumimoji="0" sz="1500" kern="1200">
          <a:solidFill>
            <a:schemeClr val="accent3"/>
          </a:solidFill>
          <a:latin typeface="+mn-lt"/>
          <a:ea typeface="+mn-ea"/>
          <a:cs typeface="+mn-cs"/>
        </a:defRPr>
      </a:lvl8pPr>
      <a:lvl9pPr marL="2267330" indent="-185089" algn="l" rtl="0" eaLnBrk="1" latinLnBrk="0" hangingPunct="1">
        <a:spcBef>
          <a:spcPts val="304"/>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62720" algn="l" rtl="0" eaLnBrk="1" latinLnBrk="0" hangingPunct="1">
        <a:defRPr kumimoji="0" kern="1200">
          <a:solidFill>
            <a:schemeClr val="tx1"/>
          </a:solidFill>
          <a:latin typeface="+mn-lt"/>
          <a:ea typeface="+mn-ea"/>
          <a:cs typeface="+mn-cs"/>
        </a:defRPr>
      </a:lvl2pPr>
      <a:lvl3pPr marL="925441" algn="l" rtl="0" eaLnBrk="1" latinLnBrk="0" hangingPunct="1">
        <a:defRPr kumimoji="0" kern="1200">
          <a:solidFill>
            <a:schemeClr val="tx1"/>
          </a:solidFill>
          <a:latin typeface="+mn-lt"/>
          <a:ea typeface="+mn-ea"/>
          <a:cs typeface="+mn-cs"/>
        </a:defRPr>
      </a:lvl3pPr>
      <a:lvl4pPr marL="1388161" algn="l" rtl="0" eaLnBrk="1" latinLnBrk="0" hangingPunct="1">
        <a:defRPr kumimoji="0" kern="1200">
          <a:solidFill>
            <a:schemeClr val="tx1"/>
          </a:solidFill>
          <a:latin typeface="+mn-lt"/>
          <a:ea typeface="+mn-ea"/>
          <a:cs typeface="+mn-cs"/>
        </a:defRPr>
      </a:lvl4pPr>
      <a:lvl5pPr marL="1850882" algn="l" rtl="0" eaLnBrk="1" latinLnBrk="0" hangingPunct="1">
        <a:defRPr kumimoji="0" kern="1200">
          <a:solidFill>
            <a:schemeClr val="tx1"/>
          </a:solidFill>
          <a:latin typeface="+mn-lt"/>
          <a:ea typeface="+mn-ea"/>
          <a:cs typeface="+mn-cs"/>
        </a:defRPr>
      </a:lvl5pPr>
      <a:lvl6pPr marL="2313603" algn="l" rtl="0" eaLnBrk="1" latinLnBrk="0" hangingPunct="1">
        <a:defRPr kumimoji="0" kern="1200">
          <a:solidFill>
            <a:schemeClr val="tx1"/>
          </a:solidFill>
          <a:latin typeface="+mn-lt"/>
          <a:ea typeface="+mn-ea"/>
          <a:cs typeface="+mn-cs"/>
        </a:defRPr>
      </a:lvl6pPr>
      <a:lvl7pPr marL="2776324" algn="l" rtl="0" eaLnBrk="1" latinLnBrk="0" hangingPunct="1">
        <a:defRPr kumimoji="0" kern="1200">
          <a:solidFill>
            <a:schemeClr val="tx1"/>
          </a:solidFill>
          <a:latin typeface="+mn-lt"/>
          <a:ea typeface="+mn-ea"/>
          <a:cs typeface="+mn-cs"/>
        </a:defRPr>
      </a:lvl7pPr>
      <a:lvl8pPr marL="3239044" algn="l" rtl="0" eaLnBrk="1" latinLnBrk="0" hangingPunct="1">
        <a:defRPr kumimoji="0" kern="1200">
          <a:solidFill>
            <a:schemeClr val="tx1"/>
          </a:solidFill>
          <a:latin typeface="+mn-lt"/>
          <a:ea typeface="+mn-ea"/>
          <a:cs typeface="+mn-cs"/>
        </a:defRPr>
      </a:lvl8pPr>
      <a:lvl9pPr marL="3701765"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solidFill>
                  <a:prstClr val="black">
                    <a:tint val="75000"/>
                  </a:prstClr>
                </a:solidFill>
              </a:rPr>
              <a:pPr/>
              <a:t>5/26/2021</a:t>
            </a:fld>
            <a:endParaRPr lang="en-US" dirty="0">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3702002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solidFill>
                  <a:prstClr val="black">
                    <a:tint val="75000"/>
                  </a:prstClr>
                </a:solidFill>
              </a:rPr>
              <a:pPr/>
              <a:t>5/26/2021</a:t>
            </a:fld>
            <a:endParaRPr lang="en-US" dirty="0">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80075814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0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7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0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mineconomy.am/media/11812/CEPA_arm.pdf" TargetMode="Externa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hyperlink" Target="https://www.mineconomy.am/media/3182/2680.pdf"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eaeunion.org/files/history/2014/2014_2.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hy.wikipedia.org/wiki/%D5%8D%D5%BF%D6%80%D5%A1%D5%BD%D5%A2%D5%B8%D6%82%D6%80%D5%A3"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hyperlink" Target="http://www.eesc.europa.eu/?i=portal.en.group-3" TargetMode="External"/><Relationship Id="rId5" Type="http://schemas.openxmlformats.org/officeDocument/2006/relationships/hyperlink" Target="http://www.eesc.europa.eu/?i=portal.en.group-2" TargetMode="External"/><Relationship Id="rId4" Type="http://schemas.openxmlformats.org/officeDocument/2006/relationships/hyperlink" Target="http://www.eesc.europa.eu/?i=portal.en.group-1"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image" Target="../media/image17.jpeg"/><Relationship Id="rId21" Type="http://schemas.openxmlformats.org/officeDocument/2006/relationships/image" Target="../media/image34.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5" Type="http://schemas.openxmlformats.org/officeDocument/2006/relationships/image" Target="../media/image38.png"/><Relationship Id="rId2" Type="http://schemas.openxmlformats.org/officeDocument/2006/relationships/notesSlide" Target="../notesSlides/notesSlide4.xml"/><Relationship Id="rId16" Type="http://schemas.openxmlformats.org/officeDocument/2006/relationships/image" Target="../media/image29.png"/><Relationship Id="rId20" Type="http://schemas.openxmlformats.org/officeDocument/2006/relationships/image" Target="../media/image33.png"/><Relationship Id="rId29" Type="http://schemas.openxmlformats.org/officeDocument/2006/relationships/image" Target="../media/image42.png"/><Relationship Id="rId1" Type="http://schemas.openxmlformats.org/officeDocument/2006/relationships/slideLayout" Target="../slideLayouts/slideLayout33.xml"/><Relationship Id="rId6" Type="http://schemas.openxmlformats.org/officeDocument/2006/relationships/image" Target="../media/image19.png"/><Relationship Id="rId11" Type="http://schemas.openxmlformats.org/officeDocument/2006/relationships/image" Target="../media/image24.png"/><Relationship Id="rId24" Type="http://schemas.openxmlformats.org/officeDocument/2006/relationships/image" Target="../media/image37.pn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36.png"/><Relationship Id="rId28" Type="http://schemas.openxmlformats.org/officeDocument/2006/relationships/image" Target="../media/image41.png"/><Relationship Id="rId10" Type="http://schemas.openxmlformats.org/officeDocument/2006/relationships/image" Target="../media/image23.png"/><Relationship Id="rId19" Type="http://schemas.openxmlformats.org/officeDocument/2006/relationships/image" Target="../media/image32.png"/><Relationship Id="rId31" Type="http://schemas.openxmlformats.org/officeDocument/2006/relationships/image" Target="../media/image44.png"/><Relationship Id="rId4" Type="http://schemas.openxmlformats.org/officeDocument/2006/relationships/hyperlink" Target="http://memberspage.eesc.europa.eu/" TargetMode="External"/><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png"/><Relationship Id="rId30" Type="http://schemas.openxmlformats.org/officeDocument/2006/relationships/image" Target="../media/image43.png"/></Relationships>
</file>

<file path=ppt/slides/_rels/slide4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8" Type="http://schemas.openxmlformats.org/officeDocument/2006/relationships/hyperlink" Target="http://www.eesc.europa.eu/?i=portal.en.nat-section" TargetMode="External"/><Relationship Id="rId3" Type="http://schemas.openxmlformats.org/officeDocument/2006/relationships/image" Target="../media/image45.jpeg"/><Relationship Id="rId7" Type="http://schemas.openxmlformats.org/officeDocument/2006/relationships/hyperlink" Target="http://www.eesc.europa.eu/?i=portal.en.rex-section" TargetMode="External"/><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hyperlink" Target="http://www.eesc.europa.eu/?i=portal.en.ten-section" TargetMode="External"/><Relationship Id="rId5" Type="http://schemas.openxmlformats.org/officeDocument/2006/relationships/hyperlink" Target="http://www.eesc.europa.eu/?i=portal.en.int-section" TargetMode="External"/><Relationship Id="rId4" Type="http://schemas.openxmlformats.org/officeDocument/2006/relationships/hyperlink" Target="http://www.eesc.europa.eu/?i=portal.en.eco-section" TargetMode="External"/><Relationship Id="rId9" Type="http://schemas.openxmlformats.org/officeDocument/2006/relationships/hyperlink" Target="http://www.eesc.europa.eu/?i=portal.en.soc-sectio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8" Type="http://schemas.openxmlformats.org/officeDocument/2006/relationships/hyperlink" Target="http://www.eesc.europa.eu/?i=portal.en.liaison-group" TargetMode="External"/><Relationship Id="rId3" Type="http://schemas.openxmlformats.org/officeDocument/2006/relationships/image" Target="../media/image45.jpeg"/><Relationship Id="rId7" Type="http://schemas.openxmlformats.org/officeDocument/2006/relationships/hyperlink" Target="http://www.eesc.europa.eu/?i=portal.en.lmo-observatory" TargetMode="External"/><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hyperlink" Target="http://www.eesc.europa.eu/?i=portal.en.sdo-observatory" TargetMode="External"/><Relationship Id="rId5" Type="http://schemas.openxmlformats.org/officeDocument/2006/relationships/hyperlink" Target="http://www.eesc.europa.eu/?i=portal.en.smo-observatory" TargetMode="External"/><Relationship Id="rId4" Type="http://schemas.openxmlformats.org/officeDocument/2006/relationships/hyperlink" Target="http://www.eesc.europa.eu/?i=portal.en.ccmi"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34.xml"/><Relationship Id="rId4" Type="http://schemas.openxmlformats.org/officeDocument/2006/relationships/image" Target="../media/image47.png"/></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9.xml"/><Relationship Id="rId4" Type="http://schemas.openxmlformats.org/officeDocument/2006/relationships/image" Target="../media/image50.jpg"/></Relationships>
</file>

<file path=ppt/slides/_rels/slide53.xml.rels><?xml version="1.0" encoding="UTF-8" standalone="yes"?>
<Relationships xmlns="http://schemas.openxmlformats.org/package/2006/relationships"><Relationship Id="rId117" Type="http://schemas.openxmlformats.org/officeDocument/2006/relationships/image" Target="../media/image166.png"/><Relationship Id="rId21" Type="http://schemas.openxmlformats.org/officeDocument/2006/relationships/image" Target="../media/image70.png"/><Relationship Id="rId42" Type="http://schemas.openxmlformats.org/officeDocument/2006/relationships/image" Target="../media/image91.png"/><Relationship Id="rId63" Type="http://schemas.openxmlformats.org/officeDocument/2006/relationships/image" Target="../media/image112.png"/><Relationship Id="rId84" Type="http://schemas.openxmlformats.org/officeDocument/2006/relationships/image" Target="../media/image133.png"/><Relationship Id="rId138" Type="http://schemas.openxmlformats.org/officeDocument/2006/relationships/image" Target="../media/image187.png"/><Relationship Id="rId159" Type="http://schemas.openxmlformats.org/officeDocument/2006/relationships/image" Target="../media/image208.png"/><Relationship Id="rId170" Type="http://schemas.openxmlformats.org/officeDocument/2006/relationships/image" Target="../media/image219.png"/><Relationship Id="rId191" Type="http://schemas.openxmlformats.org/officeDocument/2006/relationships/image" Target="../media/image240.png"/><Relationship Id="rId107" Type="http://schemas.openxmlformats.org/officeDocument/2006/relationships/image" Target="../media/image156.png"/><Relationship Id="rId11" Type="http://schemas.openxmlformats.org/officeDocument/2006/relationships/image" Target="../media/image60.png"/><Relationship Id="rId32" Type="http://schemas.openxmlformats.org/officeDocument/2006/relationships/image" Target="../media/image81.png"/><Relationship Id="rId53" Type="http://schemas.openxmlformats.org/officeDocument/2006/relationships/image" Target="../media/image102.png"/><Relationship Id="rId74" Type="http://schemas.openxmlformats.org/officeDocument/2006/relationships/image" Target="../media/image123.png"/><Relationship Id="rId128" Type="http://schemas.openxmlformats.org/officeDocument/2006/relationships/image" Target="../media/image177.png"/><Relationship Id="rId149" Type="http://schemas.openxmlformats.org/officeDocument/2006/relationships/image" Target="../media/image198.png"/><Relationship Id="rId5" Type="http://schemas.openxmlformats.org/officeDocument/2006/relationships/image" Target="../media/image54.png"/><Relationship Id="rId95" Type="http://schemas.openxmlformats.org/officeDocument/2006/relationships/image" Target="../media/image144.png"/><Relationship Id="rId160" Type="http://schemas.openxmlformats.org/officeDocument/2006/relationships/image" Target="../media/image209.png"/><Relationship Id="rId181" Type="http://schemas.openxmlformats.org/officeDocument/2006/relationships/image" Target="../media/image230.png"/><Relationship Id="rId22" Type="http://schemas.openxmlformats.org/officeDocument/2006/relationships/image" Target="../media/image71.png"/><Relationship Id="rId43" Type="http://schemas.openxmlformats.org/officeDocument/2006/relationships/image" Target="../media/image92.png"/><Relationship Id="rId64" Type="http://schemas.openxmlformats.org/officeDocument/2006/relationships/image" Target="../media/image113.png"/><Relationship Id="rId118" Type="http://schemas.openxmlformats.org/officeDocument/2006/relationships/image" Target="../media/image167.png"/><Relationship Id="rId139" Type="http://schemas.openxmlformats.org/officeDocument/2006/relationships/image" Target="../media/image188.png"/><Relationship Id="rId85" Type="http://schemas.openxmlformats.org/officeDocument/2006/relationships/image" Target="../media/image134.png"/><Relationship Id="rId150" Type="http://schemas.openxmlformats.org/officeDocument/2006/relationships/image" Target="../media/image199.png"/><Relationship Id="rId171" Type="http://schemas.openxmlformats.org/officeDocument/2006/relationships/image" Target="../media/image220.png"/><Relationship Id="rId192" Type="http://schemas.openxmlformats.org/officeDocument/2006/relationships/image" Target="../media/image241.png"/><Relationship Id="rId12" Type="http://schemas.openxmlformats.org/officeDocument/2006/relationships/image" Target="../media/image61.png"/><Relationship Id="rId33" Type="http://schemas.openxmlformats.org/officeDocument/2006/relationships/image" Target="../media/image82.png"/><Relationship Id="rId108" Type="http://schemas.openxmlformats.org/officeDocument/2006/relationships/image" Target="../media/image157.png"/><Relationship Id="rId129" Type="http://schemas.openxmlformats.org/officeDocument/2006/relationships/image" Target="../media/image178.png"/><Relationship Id="rId54" Type="http://schemas.openxmlformats.org/officeDocument/2006/relationships/image" Target="../media/image103.png"/><Relationship Id="rId75" Type="http://schemas.openxmlformats.org/officeDocument/2006/relationships/image" Target="../media/image124.png"/><Relationship Id="rId96" Type="http://schemas.openxmlformats.org/officeDocument/2006/relationships/image" Target="../media/image145.png"/><Relationship Id="rId140" Type="http://schemas.openxmlformats.org/officeDocument/2006/relationships/image" Target="../media/image189.png"/><Relationship Id="rId161" Type="http://schemas.openxmlformats.org/officeDocument/2006/relationships/image" Target="../media/image210.png"/><Relationship Id="rId182" Type="http://schemas.openxmlformats.org/officeDocument/2006/relationships/image" Target="../media/image231.png"/><Relationship Id="rId6" Type="http://schemas.openxmlformats.org/officeDocument/2006/relationships/image" Target="../media/image55.png"/><Relationship Id="rId23" Type="http://schemas.openxmlformats.org/officeDocument/2006/relationships/image" Target="../media/image72.png"/><Relationship Id="rId119" Type="http://schemas.openxmlformats.org/officeDocument/2006/relationships/image" Target="../media/image168.png"/><Relationship Id="rId44" Type="http://schemas.openxmlformats.org/officeDocument/2006/relationships/image" Target="../media/image93.png"/><Relationship Id="rId65" Type="http://schemas.openxmlformats.org/officeDocument/2006/relationships/image" Target="../media/image114.png"/><Relationship Id="rId86" Type="http://schemas.openxmlformats.org/officeDocument/2006/relationships/image" Target="../media/image135.png"/><Relationship Id="rId130" Type="http://schemas.openxmlformats.org/officeDocument/2006/relationships/image" Target="../media/image179.png"/><Relationship Id="rId151" Type="http://schemas.openxmlformats.org/officeDocument/2006/relationships/image" Target="../media/image200.png"/><Relationship Id="rId172" Type="http://schemas.openxmlformats.org/officeDocument/2006/relationships/image" Target="../media/image221.png"/><Relationship Id="rId193" Type="http://schemas.openxmlformats.org/officeDocument/2006/relationships/image" Target="../media/image242.png"/><Relationship Id="rId13" Type="http://schemas.openxmlformats.org/officeDocument/2006/relationships/image" Target="../media/image62.png"/><Relationship Id="rId109" Type="http://schemas.openxmlformats.org/officeDocument/2006/relationships/image" Target="../media/image158.png"/><Relationship Id="rId34" Type="http://schemas.openxmlformats.org/officeDocument/2006/relationships/image" Target="../media/image83.png"/><Relationship Id="rId50" Type="http://schemas.openxmlformats.org/officeDocument/2006/relationships/image" Target="../media/image99.png"/><Relationship Id="rId55" Type="http://schemas.openxmlformats.org/officeDocument/2006/relationships/image" Target="../media/image104.png"/><Relationship Id="rId76" Type="http://schemas.openxmlformats.org/officeDocument/2006/relationships/image" Target="../media/image125.png"/><Relationship Id="rId97" Type="http://schemas.openxmlformats.org/officeDocument/2006/relationships/image" Target="../media/image146.png"/><Relationship Id="rId104" Type="http://schemas.openxmlformats.org/officeDocument/2006/relationships/image" Target="../media/image153.png"/><Relationship Id="rId120" Type="http://schemas.openxmlformats.org/officeDocument/2006/relationships/image" Target="../media/image169.png"/><Relationship Id="rId125" Type="http://schemas.openxmlformats.org/officeDocument/2006/relationships/image" Target="../media/image174.png"/><Relationship Id="rId141" Type="http://schemas.openxmlformats.org/officeDocument/2006/relationships/image" Target="../media/image190.png"/><Relationship Id="rId146" Type="http://schemas.openxmlformats.org/officeDocument/2006/relationships/image" Target="../media/image195.png"/><Relationship Id="rId167" Type="http://schemas.openxmlformats.org/officeDocument/2006/relationships/image" Target="../media/image216.png"/><Relationship Id="rId188" Type="http://schemas.openxmlformats.org/officeDocument/2006/relationships/image" Target="../media/image237.png"/><Relationship Id="rId7" Type="http://schemas.openxmlformats.org/officeDocument/2006/relationships/image" Target="../media/image56.png"/><Relationship Id="rId71" Type="http://schemas.openxmlformats.org/officeDocument/2006/relationships/image" Target="../media/image120.png"/><Relationship Id="rId92" Type="http://schemas.openxmlformats.org/officeDocument/2006/relationships/image" Target="../media/image141.png"/><Relationship Id="rId162" Type="http://schemas.openxmlformats.org/officeDocument/2006/relationships/image" Target="../media/image211.png"/><Relationship Id="rId183" Type="http://schemas.openxmlformats.org/officeDocument/2006/relationships/image" Target="../media/image232.png"/><Relationship Id="rId2" Type="http://schemas.openxmlformats.org/officeDocument/2006/relationships/image" Target="../media/image51.png"/><Relationship Id="rId29" Type="http://schemas.openxmlformats.org/officeDocument/2006/relationships/image" Target="../media/image78.png"/><Relationship Id="rId24" Type="http://schemas.openxmlformats.org/officeDocument/2006/relationships/image" Target="../media/image73.png"/><Relationship Id="rId40" Type="http://schemas.openxmlformats.org/officeDocument/2006/relationships/image" Target="../media/image89.png"/><Relationship Id="rId45" Type="http://schemas.openxmlformats.org/officeDocument/2006/relationships/image" Target="../media/image94.png"/><Relationship Id="rId66" Type="http://schemas.openxmlformats.org/officeDocument/2006/relationships/image" Target="../media/image115.png"/><Relationship Id="rId87" Type="http://schemas.openxmlformats.org/officeDocument/2006/relationships/image" Target="../media/image136.png"/><Relationship Id="rId110" Type="http://schemas.openxmlformats.org/officeDocument/2006/relationships/image" Target="../media/image159.png"/><Relationship Id="rId115" Type="http://schemas.openxmlformats.org/officeDocument/2006/relationships/image" Target="../media/image164.png"/><Relationship Id="rId131" Type="http://schemas.openxmlformats.org/officeDocument/2006/relationships/image" Target="../media/image180.png"/><Relationship Id="rId136" Type="http://schemas.openxmlformats.org/officeDocument/2006/relationships/image" Target="../media/image185.png"/><Relationship Id="rId157" Type="http://schemas.openxmlformats.org/officeDocument/2006/relationships/image" Target="../media/image206.png"/><Relationship Id="rId178" Type="http://schemas.openxmlformats.org/officeDocument/2006/relationships/image" Target="../media/image227.png"/><Relationship Id="rId61" Type="http://schemas.openxmlformats.org/officeDocument/2006/relationships/image" Target="../media/image110.png"/><Relationship Id="rId82" Type="http://schemas.openxmlformats.org/officeDocument/2006/relationships/image" Target="../media/image131.png"/><Relationship Id="rId152" Type="http://schemas.openxmlformats.org/officeDocument/2006/relationships/image" Target="../media/image201.png"/><Relationship Id="rId173" Type="http://schemas.openxmlformats.org/officeDocument/2006/relationships/image" Target="../media/image222.png"/><Relationship Id="rId194" Type="http://schemas.openxmlformats.org/officeDocument/2006/relationships/image" Target="../media/image243.png"/><Relationship Id="rId19" Type="http://schemas.openxmlformats.org/officeDocument/2006/relationships/image" Target="../media/image68.png"/><Relationship Id="rId14" Type="http://schemas.openxmlformats.org/officeDocument/2006/relationships/image" Target="../media/image63.png"/><Relationship Id="rId30" Type="http://schemas.openxmlformats.org/officeDocument/2006/relationships/image" Target="../media/image79.png"/><Relationship Id="rId35" Type="http://schemas.openxmlformats.org/officeDocument/2006/relationships/image" Target="../media/image84.png"/><Relationship Id="rId56" Type="http://schemas.openxmlformats.org/officeDocument/2006/relationships/image" Target="../media/image105.png"/><Relationship Id="rId77" Type="http://schemas.openxmlformats.org/officeDocument/2006/relationships/image" Target="../media/image126.png"/><Relationship Id="rId100" Type="http://schemas.openxmlformats.org/officeDocument/2006/relationships/image" Target="../media/image149.png"/><Relationship Id="rId105" Type="http://schemas.openxmlformats.org/officeDocument/2006/relationships/image" Target="../media/image154.png"/><Relationship Id="rId126" Type="http://schemas.openxmlformats.org/officeDocument/2006/relationships/image" Target="../media/image175.png"/><Relationship Id="rId147" Type="http://schemas.openxmlformats.org/officeDocument/2006/relationships/image" Target="../media/image196.png"/><Relationship Id="rId168" Type="http://schemas.openxmlformats.org/officeDocument/2006/relationships/image" Target="../media/image217.png"/><Relationship Id="rId8" Type="http://schemas.openxmlformats.org/officeDocument/2006/relationships/image" Target="../media/image57.png"/><Relationship Id="rId51" Type="http://schemas.openxmlformats.org/officeDocument/2006/relationships/image" Target="../media/image100.png"/><Relationship Id="rId72" Type="http://schemas.openxmlformats.org/officeDocument/2006/relationships/image" Target="../media/image121.png"/><Relationship Id="rId93" Type="http://schemas.openxmlformats.org/officeDocument/2006/relationships/image" Target="../media/image142.png"/><Relationship Id="rId98" Type="http://schemas.openxmlformats.org/officeDocument/2006/relationships/image" Target="../media/image147.png"/><Relationship Id="rId121" Type="http://schemas.openxmlformats.org/officeDocument/2006/relationships/image" Target="../media/image170.png"/><Relationship Id="rId142" Type="http://schemas.openxmlformats.org/officeDocument/2006/relationships/image" Target="../media/image191.png"/><Relationship Id="rId163" Type="http://schemas.openxmlformats.org/officeDocument/2006/relationships/image" Target="../media/image212.png"/><Relationship Id="rId184" Type="http://schemas.openxmlformats.org/officeDocument/2006/relationships/image" Target="../media/image233.png"/><Relationship Id="rId189" Type="http://schemas.openxmlformats.org/officeDocument/2006/relationships/image" Target="../media/image238.png"/><Relationship Id="rId3" Type="http://schemas.openxmlformats.org/officeDocument/2006/relationships/image" Target="../media/image52.png"/><Relationship Id="rId25" Type="http://schemas.openxmlformats.org/officeDocument/2006/relationships/image" Target="../media/image74.png"/><Relationship Id="rId46" Type="http://schemas.openxmlformats.org/officeDocument/2006/relationships/image" Target="../media/image95.png"/><Relationship Id="rId67" Type="http://schemas.openxmlformats.org/officeDocument/2006/relationships/image" Target="../media/image116.png"/><Relationship Id="rId116" Type="http://schemas.openxmlformats.org/officeDocument/2006/relationships/image" Target="../media/image165.png"/><Relationship Id="rId137" Type="http://schemas.openxmlformats.org/officeDocument/2006/relationships/image" Target="../media/image186.png"/><Relationship Id="rId158" Type="http://schemas.openxmlformats.org/officeDocument/2006/relationships/image" Target="../media/image207.png"/><Relationship Id="rId20" Type="http://schemas.openxmlformats.org/officeDocument/2006/relationships/image" Target="../media/image69.png"/><Relationship Id="rId41" Type="http://schemas.openxmlformats.org/officeDocument/2006/relationships/image" Target="../media/image90.png"/><Relationship Id="rId62" Type="http://schemas.openxmlformats.org/officeDocument/2006/relationships/image" Target="../media/image111.png"/><Relationship Id="rId83" Type="http://schemas.openxmlformats.org/officeDocument/2006/relationships/image" Target="../media/image132.png"/><Relationship Id="rId88" Type="http://schemas.openxmlformats.org/officeDocument/2006/relationships/image" Target="../media/image137.png"/><Relationship Id="rId111" Type="http://schemas.openxmlformats.org/officeDocument/2006/relationships/image" Target="../media/image160.png"/><Relationship Id="rId132" Type="http://schemas.openxmlformats.org/officeDocument/2006/relationships/image" Target="../media/image181.png"/><Relationship Id="rId153" Type="http://schemas.openxmlformats.org/officeDocument/2006/relationships/image" Target="../media/image202.png"/><Relationship Id="rId174" Type="http://schemas.openxmlformats.org/officeDocument/2006/relationships/image" Target="../media/image223.png"/><Relationship Id="rId179" Type="http://schemas.openxmlformats.org/officeDocument/2006/relationships/image" Target="../media/image228.png"/><Relationship Id="rId195" Type="http://schemas.openxmlformats.org/officeDocument/2006/relationships/image" Target="../media/image244.png"/><Relationship Id="rId190" Type="http://schemas.openxmlformats.org/officeDocument/2006/relationships/image" Target="../media/image239.png"/><Relationship Id="rId15" Type="http://schemas.openxmlformats.org/officeDocument/2006/relationships/image" Target="../media/image64.png"/><Relationship Id="rId36" Type="http://schemas.openxmlformats.org/officeDocument/2006/relationships/image" Target="../media/image85.png"/><Relationship Id="rId57" Type="http://schemas.openxmlformats.org/officeDocument/2006/relationships/image" Target="../media/image106.png"/><Relationship Id="rId106" Type="http://schemas.openxmlformats.org/officeDocument/2006/relationships/image" Target="../media/image155.png"/><Relationship Id="rId127" Type="http://schemas.openxmlformats.org/officeDocument/2006/relationships/image" Target="../media/image176.png"/><Relationship Id="rId10" Type="http://schemas.openxmlformats.org/officeDocument/2006/relationships/image" Target="../media/image59.png"/><Relationship Id="rId31" Type="http://schemas.openxmlformats.org/officeDocument/2006/relationships/image" Target="../media/image80.png"/><Relationship Id="rId52" Type="http://schemas.openxmlformats.org/officeDocument/2006/relationships/image" Target="../media/image101.png"/><Relationship Id="rId73" Type="http://schemas.openxmlformats.org/officeDocument/2006/relationships/image" Target="../media/image122.png"/><Relationship Id="rId78" Type="http://schemas.openxmlformats.org/officeDocument/2006/relationships/image" Target="../media/image127.png"/><Relationship Id="rId94" Type="http://schemas.openxmlformats.org/officeDocument/2006/relationships/image" Target="../media/image143.png"/><Relationship Id="rId99" Type="http://schemas.openxmlformats.org/officeDocument/2006/relationships/image" Target="../media/image148.png"/><Relationship Id="rId101" Type="http://schemas.openxmlformats.org/officeDocument/2006/relationships/image" Target="../media/image150.png"/><Relationship Id="rId122" Type="http://schemas.openxmlformats.org/officeDocument/2006/relationships/image" Target="../media/image171.png"/><Relationship Id="rId143" Type="http://schemas.openxmlformats.org/officeDocument/2006/relationships/image" Target="../media/image192.png"/><Relationship Id="rId148" Type="http://schemas.openxmlformats.org/officeDocument/2006/relationships/image" Target="../media/image197.png"/><Relationship Id="rId164" Type="http://schemas.openxmlformats.org/officeDocument/2006/relationships/image" Target="../media/image213.png"/><Relationship Id="rId169" Type="http://schemas.openxmlformats.org/officeDocument/2006/relationships/image" Target="../media/image218.png"/><Relationship Id="rId185" Type="http://schemas.openxmlformats.org/officeDocument/2006/relationships/image" Target="../media/image234.png"/><Relationship Id="rId4" Type="http://schemas.openxmlformats.org/officeDocument/2006/relationships/image" Target="../media/image53.png"/><Relationship Id="rId9" Type="http://schemas.openxmlformats.org/officeDocument/2006/relationships/image" Target="../media/image58.png"/><Relationship Id="rId180" Type="http://schemas.openxmlformats.org/officeDocument/2006/relationships/image" Target="../media/image229.png"/><Relationship Id="rId26" Type="http://schemas.openxmlformats.org/officeDocument/2006/relationships/image" Target="../media/image75.png"/><Relationship Id="rId47" Type="http://schemas.openxmlformats.org/officeDocument/2006/relationships/image" Target="../media/image96.png"/><Relationship Id="rId68" Type="http://schemas.openxmlformats.org/officeDocument/2006/relationships/image" Target="../media/image117.png"/><Relationship Id="rId89" Type="http://schemas.openxmlformats.org/officeDocument/2006/relationships/image" Target="../media/image138.png"/><Relationship Id="rId112" Type="http://schemas.openxmlformats.org/officeDocument/2006/relationships/image" Target="../media/image161.png"/><Relationship Id="rId133" Type="http://schemas.openxmlformats.org/officeDocument/2006/relationships/image" Target="../media/image182.png"/><Relationship Id="rId154" Type="http://schemas.openxmlformats.org/officeDocument/2006/relationships/image" Target="../media/image203.png"/><Relationship Id="rId175" Type="http://schemas.openxmlformats.org/officeDocument/2006/relationships/image" Target="../media/image224.png"/><Relationship Id="rId16" Type="http://schemas.openxmlformats.org/officeDocument/2006/relationships/image" Target="../media/image65.png"/><Relationship Id="rId37" Type="http://schemas.openxmlformats.org/officeDocument/2006/relationships/image" Target="../media/image86.png"/><Relationship Id="rId58" Type="http://schemas.openxmlformats.org/officeDocument/2006/relationships/image" Target="../media/image107.png"/><Relationship Id="rId79" Type="http://schemas.openxmlformats.org/officeDocument/2006/relationships/image" Target="../media/image128.png"/><Relationship Id="rId102" Type="http://schemas.openxmlformats.org/officeDocument/2006/relationships/image" Target="../media/image151.png"/><Relationship Id="rId123" Type="http://schemas.openxmlformats.org/officeDocument/2006/relationships/image" Target="../media/image172.png"/><Relationship Id="rId144" Type="http://schemas.openxmlformats.org/officeDocument/2006/relationships/image" Target="../media/image193.png"/><Relationship Id="rId90" Type="http://schemas.openxmlformats.org/officeDocument/2006/relationships/image" Target="../media/image139.png"/><Relationship Id="rId165" Type="http://schemas.openxmlformats.org/officeDocument/2006/relationships/image" Target="../media/image214.png"/><Relationship Id="rId186" Type="http://schemas.openxmlformats.org/officeDocument/2006/relationships/image" Target="../media/image235.png"/><Relationship Id="rId27" Type="http://schemas.openxmlformats.org/officeDocument/2006/relationships/image" Target="../media/image76.png"/><Relationship Id="rId48" Type="http://schemas.openxmlformats.org/officeDocument/2006/relationships/image" Target="../media/image97.png"/><Relationship Id="rId69" Type="http://schemas.openxmlformats.org/officeDocument/2006/relationships/image" Target="../media/image118.png"/><Relationship Id="rId113" Type="http://schemas.openxmlformats.org/officeDocument/2006/relationships/image" Target="../media/image162.png"/><Relationship Id="rId134" Type="http://schemas.openxmlformats.org/officeDocument/2006/relationships/image" Target="../media/image183.png"/><Relationship Id="rId80" Type="http://schemas.openxmlformats.org/officeDocument/2006/relationships/image" Target="../media/image129.png"/><Relationship Id="rId155" Type="http://schemas.openxmlformats.org/officeDocument/2006/relationships/image" Target="../media/image204.png"/><Relationship Id="rId176" Type="http://schemas.openxmlformats.org/officeDocument/2006/relationships/image" Target="../media/image225.png"/><Relationship Id="rId17" Type="http://schemas.openxmlformats.org/officeDocument/2006/relationships/image" Target="../media/image66.png"/><Relationship Id="rId38" Type="http://schemas.openxmlformats.org/officeDocument/2006/relationships/image" Target="../media/image87.png"/><Relationship Id="rId59" Type="http://schemas.openxmlformats.org/officeDocument/2006/relationships/image" Target="../media/image108.png"/><Relationship Id="rId103" Type="http://schemas.openxmlformats.org/officeDocument/2006/relationships/image" Target="../media/image152.png"/><Relationship Id="rId124" Type="http://schemas.openxmlformats.org/officeDocument/2006/relationships/image" Target="../media/image173.png"/><Relationship Id="rId70" Type="http://schemas.openxmlformats.org/officeDocument/2006/relationships/image" Target="../media/image119.png"/><Relationship Id="rId91" Type="http://schemas.openxmlformats.org/officeDocument/2006/relationships/image" Target="../media/image140.png"/><Relationship Id="rId145" Type="http://schemas.openxmlformats.org/officeDocument/2006/relationships/image" Target="../media/image194.png"/><Relationship Id="rId166" Type="http://schemas.openxmlformats.org/officeDocument/2006/relationships/image" Target="../media/image215.png"/><Relationship Id="rId187" Type="http://schemas.openxmlformats.org/officeDocument/2006/relationships/image" Target="../media/image236.png"/><Relationship Id="rId1" Type="http://schemas.openxmlformats.org/officeDocument/2006/relationships/slideLayout" Target="../slideLayouts/slideLayout39.xml"/><Relationship Id="rId28" Type="http://schemas.openxmlformats.org/officeDocument/2006/relationships/image" Target="../media/image77.png"/><Relationship Id="rId49" Type="http://schemas.openxmlformats.org/officeDocument/2006/relationships/image" Target="../media/image98.png"/><Relationship Id="rId114" Type="http://schemas.openxmlformats.org/officeDocument/2006/relationships/image" Target="../media/image163.png"/><Relationship Id="rId60" Type="http://schemas.openxmlformats.org/officeDocument/2006/relationships/image" Target="../media/image109.png"/><Relationship Id="rId81" Type="http://schemas.openxmlformats.org/officeDocument/2006/relationships/image" Target="../media/image130.png"/><Relationship Id="rId135" Type="http://schemas.openxmlformats.org/officeDocument/2006/relationships/image" Target="../media/image184.png"/><Relationship Id="rId156" Type="http://schemas.openxmlformats.org/officeDocument/2006/relationships/image" Target="../media/image205.png"/><Relationship Id="rId177" Type="http://schemas.openxmlformats.org/officeDocument/2006/relationships/image" Target="../media/image226.png"/><Relationship Id="rId18" Type="http://schemas.openxmlformats.org/officeDocument/2006/relationships/image" Target="../media/image67.png"/><Relationship Id="rId39" Type="http://schemas.openxmlformats.org/officeDocument/2006/relationships/image" Target="../media/image88.png"/></Relationships>
</file>

<file path=ppt/slides/_rels/slide54.xml.rels><?xml version="1.0" encoding="UTF-8" standalone="yes"?>
<Relationships xmlns="http://schemas.openxmlformats.org/package/2006/relationships"><Relationship Id="rId26" Type="http://schemas.openxmlformats.org/officeDocument/2006/relationships/image" Target="../media/image269.png"/><Relationship Id="rId21" Type="http://schemas.openxmlformats.org/officeDocument/2006/relationships/image" Target="../media/image264.png"/><Relationship Id="rId34" Type="http://schemas.openxmlformats.org/officeDocument/2006/relationships/image" Target="../media/image277.png"/><Relationship Id="rId42" Type="http://schemas.openxmlformats.org/officeDocument/2006/relationships/image" Target="../media/image285.png"/><Relationship Id="rId47" Type="http://schemas.openxmlformats.org/officeDocument/2006/relationships/image" Target="../media/image290.png"/><Relationship Id="rId50" Type="http://schemas.openxmlformats.org/officeDocument/2006/relationships/image" Target="../media/image293.png"/><Relationship Id="rId55" Type="http://schemas.openxmlformats.org/officeDocument/2006/relationships/image" Target="../media/image298.png"/><Relationship Id="rId63" Type="http://schemas.openxmlformats.org/officeDocument/2006/relationships/image" Target="../media/image306.png"/><Relationship Id="rId7" Type="http://schemas.openxmlformats.org/officeDocument/2006/relationships/image" Target="../media/image250.png"/><Relationship Id="rId2" Type="http://schemas.openxmlformats.org/officeDocument/2006/relationships/image" Target="../media/image245.png"/><Relationship Id="rId16" Type="http://schemas.openxmlformats.org/officeDocument/2006/relationships/image" Target="../media/image259.png"/><Relationship Id="rId29" Type="http://schemas.openxmlformats.org/officeDocument/2006/relationships/image" Target="../media/image272.png"/><Relationship Id="rId11" Type="http://schemas.openxmlformats.org/officeDocument/2006/relationships/image" Target="../media/image254.png"/><Relationship Id="rId24" Type="http://schemas.openxmlformats.org/officeDocument/2006/relationships/image" Target="../media/image267.png"/><Relationship Id="rId32" Type="http://schemas.openxmlformats.org/officeDocument/2006/relationships/image" Target="../media/image275.png"/><Relationship Id="rId37" Type="http://schemas.openxmlformats.org/officeDocument/2006/relationships/image" Target="../media/image280.png"/><Relationship Id="rId40" Type="http://schemas.openxmlformats.org/officeDocument/2006/relationships/image" Target="../media/image283.png"/><Relationship Id="rId45" Type="http://schemas.openxmlformats.org/officeDocument/2006/relationships/image" Target="../media/image288.png"/><Relationship Id="rId53" Type="http://schemas.openxmlformats.org/officeDocument/2006/relationships/image" Target="../media/image296.png"/><Relationship Id="rId58" Type="http://schemas.openxmlformats.org/officeDocument/2006/relationships/image" Target="../media/image301.png"/><Relationship Id="rId66" Type="http://schemas.openxmlformats.org/officeDocument/2006/relationships/image" Target="../media/image309.jpg"/><Relationship Id="rId5" Type="http://schemas.openxmlformats.org/officeDocument/2006/relationships/image" Target="../media/image248.png"/><Relationship Id="rId61" Type="http://schemas.openxmlformats.org/officeDocument/2006/relationships/image" Target="../media/image304.png"/><Relationship Id="rId19" Type="http://schemas.openxmlformats.org/officeDocument/2006/relationships/image" Target="../media/image262.png"/><Relationship Id="rId14" Type="http://schemas.openxmlformats.org/officeDocument/2006/relationships/image" Target="../media/image257.png"/><Relationship Id="rId22" Type="http://schemas.openxmlformats.org/officeDocument/2006/relationships/image" Target="../media/image265.png"/><Relationship Id="rId27" Type="http://schemas.openxmlformats.org/officeDocument/2006/relationships/image" Target="../media/image270.png"/><Relationship Id="rId30" Type="http://schemas.openxmlformats.org/officeDocument/2006/relationships/image" Target="../media/image273.png"/><Relationship Id="rId35" Type="http://schemas.openxmlformats.org/officeDocument/2006/relationships/image" Target="../media/image278.png"/><Relationship Id="rId43" Type="http://schemas.openxmlformats.org/officeDocument/2006/relationships/image" Target="../media/image286.png"/><Relationship Id="rId48" Type="http://schemas.openxmlformats.org/officeDocument/2006/relationships/image" Target="../media/image291.png"/><Relationship Id="rId56" Type="http://schemas.openxmlformats.org/officeDocument/2006/relationships/image" Target="../media/image299.png"/><Relationship Id="rId64" Type="http://schemas.openxmlformats.org/officeDocument/2006/relationships/image" Target="../media/image307.png"/><Relationship Id="rId8" Type="http://schemas.openxmlformats.org/officeDocument/2006/relationships/image" Target="../media/image251.png"/><Relationship Id="rId51" Type="http://schemas.openxmlformats.org/officeDocument/2006/relationships/image" Target="../media/image294.png"/><Relationship Id="rId3" Type="http://schemas.openxmlformats.org/officeDocument/2006/relationships/image" Target="../media/image246.png"/><Relationship Id="rId12" Type="http://schemas.openxmlformats.org/officeDocument/2006/relationships/image" Target="../media/image255.png"/><Relationship Id="rId17" Type="http://schemas.openxmlformats.org/officeDocument/2006/relationships/image" Target="../media/image260.png"/><Relationship Id="rId25" Type="http://schemas.openxmlformats.org/officeDocument/2006/relationships/image" Target="../media/image268.png"/><Relationship Id="rId33" Type="http://schemas.openxmlformats.org/officeDocument/2006/relationships/image" Target="../media/image276.png"/><Relationship Id="rId38" Type="http://schemas.openxmlformats.org/officeDocument/2006/relationships/image" Target="../media/image281.png"/><Relationship Id="rId46" Type="http://schemas.openxmlformats.org/officeDocument/2006/relationships/image" Target="../media/image289.png"/><Relationship Id="rId59" Type="http://schemas.openxmlformats.org/officeDocument/2006/relationships/image" Target="../media/image302.png"/><Relationship Id="rId20" Type="http://schemas.openxmlformats.org/officeDocument/2006/relationships/image" Target="../media/image263.png"/><Relationship Id="rId41" Type="http://schemas.openxmlformats.org/officeDocument/2006/relationships/image" Target="../media/image284.png"/><Relationship Id="rId54" Type="http://schemas.openxmlformats.org/officeDocument/2006/relationships/image" Target="../media/image297.png"/><Relationship Id="rId62" Type="http://schemas.openxmlformats.org/officeDocument/2006/relationships/image" Target="../media/image305.png"/><Relationship Id="rId1" Type="http://schemas.openxmlformats.org/officeDocument/2006/relationships/slideLayout" Target="../slideLayouts/slideLayout39.xml"/><Relationship Id="rId6" Type="http://schemas.openxmlformats.org/officeDocument/2006/relationships/image" Target="../media/image249.png"/><Relationship Id="rId15" Type="http://schemas.openxmlformats.org/officeDocument/2006/relationships/image" Target="../media/image258.png"/><Relationship Id="rId23" Type="http://schemas.openxmlformats.org/officeDocument/2006/relationships/image" Target="../media/image266.png"/><Relationship Id="rId28" Type="http://schemas.openxmlformats.org/officeDocument/2006/relationships/image" Target="../media/image271.png"/><Relationship Id="rId36" Type="http://schemas.openxmlformats.org/officeDocument/2006/relationships/image" Target="../media/image279.png"/><Relationship Id="rId49" Type="http://schemas.openxmlformats.org/officeDocument/2006/relationships/image" Target="../media/image292.png"/><Relationship Id="rId57" Type="http://schemas.openxmlformats.org/officeDocument/2006/relationships/image" Target="../media/image300.png"/><Relationship Id="rId10" Type="http://schemas.openxmlformats.org/officeDocument/2006/relationships/image" Target="../media/image253.png"/><Relationship Id="rId31" Type="http://schemas.openxmlformats.org/officeDocument/2006/relationships/image" Target="../media/image274.png"/><Relationship Id="rId44" Type="http://schemas.openxmlformats.org/officeDocument/2006/relationships/image" Target="../media/image287.png"/><Relationship Id="rId52" Type="http://schemas.openxmlformats.org/officeDocument/2006/relationships/image" Target="../media/image295.png"/><Relationship Id="rId60" Type="http://schemas.openxmlformats.org/officeDocument/2006/relationships/image" Target="../media/image303.png"/><Relationship Id="rId65" Type="http://schemas.openxmlformats.org/officeDocument/2006/relationships/image" Target="../media/image308.png"/><Relationship Id="rId4" Type="http://schemas.openxmlformats.org/officeDocument/2006/relationships/image" Target="../media/image247.png"/><Relationship Id="rId9" Type="http://schemas.openxmlformats.org/officeDocument/2006/relationships/image" Target="../media/image252.png"/><Relationship Id="rId13" Type="http://schemas.openxmlformats.org/officeDocument/2006/relationships/image" Target="../media/image256.png"/><Relationship Id="rId18" Type="http://schemas.openxmlformats.org/officeDocument/2006/relationships/image" Target="../media/image261.png"/><Relationship Id="rId39" Type="http://schemas.openxmlformats.org/officeDocument/2006/relationships/image" Target="../media/image282.png"/></Relationships>
</file>

<file path=ppt/slides/_rels/slide55.xml.rels><?xml version="1.0" encoding="UTF-8" standalone="yes"?>
<Relationships xmlns="http://schemas.openxmlformats.org/package/2006/relationships"><Relationship Id="rId8" Type="http://schemas.openxmlformats.org/officeDocument/2006/relationships/image" Target="../media/image316.png"/><Relationship Id="rId3" Type="http://schemas.openxmlformats.org/officeDocument/2006/relationships/image" Target="../media/image311.png"/><Relationship Id="rId7" Type="http://schemas.openxmlformats.org/officeDocument/2006/relationships/image" Target="../media/image315.png"/><Relationship Id="rId12" Type="http://schemas.openxmlformats.org/officeDocument/2006/relationships/image" Target="../media/image320.jpg"/><Relationship Id="rId2" Type="http://schemas.openxmlformats.org/officeDocument/2006/relationships/image" Target="../media/image310.png"/><Relationship Id="rId1" Type="http://schemas.openxmlformats.org/officeDocument/2006/relationships/slideLayout" Target="../slideLayouts/slideLayout39.xml"/><Relationship Id="rId6" Type="http://schemas.openxmlformats.org/officeDocument/2006/relationships/image" Target="../media/image314.png"/><Relationship Id="rId11" Type="http://schemas.openxmlformats.org/officeDocument/2006/relationships/image" Target="../media/image319.png"/><Relationship Id="rId5" Type="http://schemas.openxmlformats.org/officeDocument/2006/relationships/image" Target="../media/image313.png"/><Relationship Id="rId10" Type="http://schemas.openxmlformats.org/officeDocument/2006/relationships/image" Target="../media/image318.png"/><Relationship Id="rId4" Type="http://schemas.openxmlformats.org/officeDocument/2006/relationships/image" Target="../media/image312.png"/><Relationship Id="rId9" Type="http://schemas.openxmlformats.org/officeDocument/2006/relationships/image" Target="../media/image317.png"/></Relationships>
</file>

<file path=ppt/slides/_rels/slide56.xml.rels><?xml version="1.0" encoding="UTF-8" standalone="yes"?>
<Relationships xmlns="http://schemas.openxmlformats.org/package/2006/relationships"><Relationship Id="rId2" Type="http://schemas.openxmlformats.org/officeDocument/2006/relationships/image" Target="../media/image321.png"/><Relationship Id="rId1" Type="http://schemas.openxmlformats.org/officeDocument/2006/relationships/slideLayout" Target="../slideLayouts/slideLayout39.xml"/></Relationships>
</file>

<file path=ppt/slides/_rels/slide57.xml.rels><?xml version="1.0" encoding="UTF-8" standalone="yes"?>
<Relationships xmlns="http://schemas.openxmlformats.org/package/2006/relationships"><Relationship Id="rId2" Type="http://schemas.openxmlformats.org/officeDocument/2006/relationships/image" Target="../media/image322.jpg"/><Relationship Id="rId1" Type="http://schemas.openxmlformats.org/officeDocument/2006/relationships/slideLayout" Target="../slideLayouts/slideLayout39.xml"/></Relationships>
</file>

<file path=ppt/slides/_rels/slide58.xml.rels><?xml version="1.0" encoding="UTF-8" standalone="yes"?>
<Relationships xmlns="http://schemas.openxmlformats.org/package/2006/relationships"><Relationship Id="rId13" Type="http://schemas.openxmlformats.org/officeDocument/2006/relationships/image" Target="../media/image334.png"/><Relationship Id="rId18" Type="http://schemas.openxmlformats.org/officeDocument/2006/relationships/image" Target="../media/image339.png"/><Relationship Id="rId26" Type="http://schemas.openxmlformats.org/officeDocument/2006/relationships/image" Target="../media/image347.png"/><Relationship Id="rId21" Type="http://schemas.openxmlformats.org/officeDocument/2006/relationships/image" Target="../media/image342.png"/><Relationship Id="rId34" Type="http://schemas.openxmlformats.org/officeDocument/2006/relationships/image" Target="../media/image355.png"/><Relationship Id="rId7" Type="http://schemas.openxmlformats.org/officeDocument/2006/relationships/image" Target="../media/image328.png"/><Relationship Id="rId12" Type="http://schemas.openxmlformats.org/officeDocument/2006/relationships/image" Target="../media/image333.png"/><Relationship Id="rId17" Type="http://schemas.openxmlformats.org/officeDocument/2006/relationships/image" Target="../media/image338.png"/><Relationship Id="rId25" Type="http://schemas.openxmlformats.org/officeDocument/2006/relationships/image" Target="../media/image346.png"/><Relationship Id="rId33" Type="http://schemas.openxmlformats.org/officeDocument/2006/relationships/image" Target="../media/image354.png"/><Relationship Id="rId2" Type="http://schemas.openxmlformats.org/officeDocument/2006/relationships/image" Target="../media/image323.png"/><Relationship Id="rId16" Type="http://schemas.openxmlformats.org/officeDocument/2006/relationships/image" Target="../media/image337.png"/><Relationship Id="rId20" Type="http://schemas.openxmlformats.org/officeDocument/2006/relationships/image" Target="../media/image341.png"/><Relationship Id="rId29" Type="http://schemas.openxmlformats.org/officeDocument/2006/relationships/image" Target="../media/image350.png"/><Relationship Id="rId1" Type="http://schemas.openxmlformats.org/officeDocument/2006/relationships/slideLayout" Target="../slideLayouts/slideLayout39.xml"/><Relationship Id="rId6" Type="http://schemas.openxmlformats.org/officeDocument/2006/relationships/image" Target="../media/image327.png"/><Relationship Id="rId11" Type="http://schemas.openxmlformats.org/officeDocument/2006/relationships/image" Target="../media/image332.png"/><Relationship Id="rId24" Type="http://schemas.openxmlformats.org/officeDocument/2006/relationships/image" Target="../media/image345.png"/><Relationship Id="rId32" Type="http://schemas.openxmlformats.org/officeDocument/2006/relationships/image" Target="../media/image353.png"/><Relationship Id="rId37" Type="http://schemas.openxmlformats.org/officeDocument/2006/relationships/image" Target="../media/image358.jpg"/><Relationship Id="rId5" Type="http://schemas.openxmlformats.org/officeDocument/2006/relationships/image" Target="../media/image326.png"/><Relationship Id="rId15" Type="http://schemas.openxmlformats.org/officeDocument/2006/relationships/image" Target="../media/image336.png"/><Relationship Id="rId23" Type="http://schemas.openxmlformats.org/officeDocument/2006/relationships/image" Target="../media/image344.png"/><Relationship Id="rId28" Type="http://schemas.openxmlformats.org/officeDocument/2006/relationships/image" Target="../media/image349.png"/><Relationship Id="rId36" Type="http://schemas.openxmlformats.org/officeDocument/2006/relationships/image" Target="../media/image357.png"/><Relationship Id="rId10" Type="http://schemas.openxmlformats.org/officeDocument/2006/relationships/image" Target="../media/image331.png"/><Relationship Id="rId19" Type="http://schemas.openxmlformats.org/officeDocument/2006/relationships/image" Target="../media/image340.png"/><Relationship Id="rId31" Type="http://schemas.openxmlformats.org/officeDocument/2006/relationships/image" Target="../media/image352.png"/><Relationship Id="rId4" Type="http://schemas.openxmlformats.org/officeDocument/2006/relationships/image" Target="../media/image325.png"/><Relationship Id="rId9" Type="http://schemas.openxmlformats.org/officeDocument/2006/relationships/image" Target="../media/image330.png"/><Relationship Id="rId14" Type="http://schemas.openxmlformats.org/officeDocument/2006/relationships/image" Target="../media/image335.png"/><Relationship Id="rId22" Type="http://schemas.openxmlformats.org/officeDocument/2006/relationships/image" Target="../media/image343.png"/><Relationship Id="rId27" Type="http://schemas.openxmlformats.org/officeDocument/2006/relationships/image" Target="../media/image348.png"/><Relationship Id="rId30" Type="http://schemas.openxmlformats.org/officeDocument/2006/relationships/image" Target="../media/image351.png"/><Relationship Id="rId35" Type="http://schemas.openxmlformats.org/officeDocument/2006/relationships/image" Target="../media/image356.png"/><Relationship Id="rId8" Type="http://schemas.openxmlformats.org/officeDocument/2006/relationships/image" Target="../media/image329.png"/><Relationship Id="rId3" Type="http://schemas.openxmlformats.org/officeDocument/2006/relationships/image" Target="../media/image324.png"/></Relationships>
</file>

<file path=ppt/slides/_rels/slide59.xml.rels><?xml version="1.0" encoding="UTF-8" standalone="yes"?>
<Relationships xmlns="http://schemas.openxmlformats.org/package/2006/relationships"><Relationship Id="rId2" Type="http://schemas.openxmlformats.org/officeDocument/2006/relationships/image" Target="../media/image359.jp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2" Type="http://schemas.openxmlformats.org/officeDocument/2006/relationships/image" Target="../media/image360.jpeg"/><Relationship Id="rId1" Type="http://schemas.openxmlformats.org/officeDocument/2006/relationships/slideLayout" Target="../slideLayouts/slideLayout33.xml"/></Relationships>
</file>

<file path=ppt/slides/_rels/slide61.xml.rels><?xml version="1.0" encoding="UTF-8" standalone="yes"?>
<Relationships xmlns="http://schemas.openxmlformats.org/package/2006/relationships"><Relationship Id="rId3" Type="http://schemas.openxmlformats.org/officeDocument/2006/relationships/image" Target="../media/image362.jpeg"/><Relationship Id="rId2" Type="http://schemas.openxmlformats.org/officeDocument/2006/relationships/image" Target="../media/image361.png"/><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3" Type="http://schemas.openxmlformats.org/officeDocument/2006/relationships/image" Target="../media/image363.jpeg"/><Relationship Id="rId2" Type="http://schemas.openxmlformats.org/officeDocument/2006/relationships/image" Target="../media/image361.png"/><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2" Type="http://schemas.openxmlformats.org/officeDocument/2006/relationships/image" Target="../media/image364.jpeg"/><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3" Type="http://schemas.openxmlformats.org/officeDocument/2006/relationships/image" Target="../media/image365.jpeg"/><Relationship Id="rId2" Type="http://schemas.openxmlformats.org/officeDocument/2006/relationships/image" Target="../media/image361.png"/><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3" Type="http://schemas.openxmlformats.org/officeDocument/2006/relationships/image" Target="../media/image361.png"/><Relationship Id="rId2" Type="http://schemas.openxmlformats.org/officeDocument/2006/relationships/image" Target="../media/image366.jpeg"/><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3" Type="http://schemas.openxmlformats.org/officeDocument/2006/relationships/image" Target="../media/image367.jpeg"/><Relationship Id="rId2" Type="http://schemas.openxmlformats.org/officeDocument/2006/relationships/image" Target="../media/image361.png"/><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3" Type="http://schemas.openxmlformats.org/officeDocument/2006/relationships/image" Target="../media/image368.jpeg"/><Relationship Id="rId2" Type="http://schemas.openxmlformats.org/officeDocument/2006/relationships/image" Target="../media/image361.png"/><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2" Type="http://schemas.openxmlformats.org/officeDocument/2006/relationships/image" Target="../media/image369.jpeg"/><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ԵԱՏՄ </a:t>
            </a:r>
            <a:r>
              <a:rPr lang="en-US" dirty="0" smtClean="0"/>
              <a:t>/ԵՄ</a:t>
            </a:r>
            <a:br>
              <a:rPr lang="en-US" dirty="0" smtClean="0"/>
            </a:br>
            <a:r>
              <a:rPr lang="en-US" dirty="0" err="1" smtClean="0"/>
              <a:t>Միությունների</a:t>
            </a:r>
            <a:r>
              <a:rPr lang="en-US" dirty="0" smtClean="0"/>
              <a:t> </a:t>
            </a:r>
            <a:r>
              <a:rPr lang="en-US" dirty="0" err="1" smtClean="0"/>
              <a:t>զարգացման</a:t>
            </a:r>
            <a:r>
              <a:rPr lang="en-US" dirty="0" smtClean="0"/>
              <a:t> </a:t>
            </a:r>
            <a:r>
              <a:rPr lang="hy-AM" dirty="0" smtClean="0"/>
              <a:t>տեմպերը</a:t>
            </a:r>
            <a:r>
              <a:rPr lang="hy-AM" dirty="0"/>
              <a:t>. ԵԱԽԽ-ից Լիսաբոն և Նազարբաևի առաջարկից Աստանայի պայմանագիր (2014)</a:t>
            </a:r>
            <a:r>
              <a:rPr lang="hy-AM" dirty="0"/>
              <a:t/>
            </a:r>
            <a:br>
              <a:rPr lang="hy-AM" dirty="0"/>
            </a:br>
            <a:endParaRPr lang="en-US" dirty="0"/>
          </a:p>
        </p:txBody>
      </p:sp>
    </p:spTree>
    <p:extLst>
      <p:ext uri="{BB962C8B-B14F-4D97-AF65-F5344CB8AC3E}">
        <p14:creationId xmlns:p14="http://schemas.microsoft.com/office/powerpoint/2010/main" val="1530097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340768"/>
            <a:ext cx="7851648" cy="1828800"/>
          </a:xfrm>
        </p:spPr>
        <p:txBody>
          <a:bodyPr>
            <a:normAutofit/>
          </a:bodyPr>
          <a:lstStyle/>
          <a:p>
            <a:r>
              <a:rPr lang="en-US" sz="2800" dirty="0">
                <a:solidFill>
                  <a:srgbClr val="FF0000"/>
                </a:solidFill>
                <a:latin typeface="Sylfaen" pitchFamily="18" charset="0"/>
              </a:rPr>
              <a:t/>
            </a:r>
            <a:br>
              <a:rPr lang="en-US" sz="2800" dirty="0">
                <a:solidFill>
                  <a:srgbClr val="FF0000"/>
                </a:solidFill>
                <a:latin typeface="Sylfaen" pitchFamily="18" charset="0"/>
              </a:rPr>
            </a:br>
            <a:r>
              <a:rPr lang="en-US" sz="2800" dirty="0" err="1">
                <a:solidFill>
                  <a:srgbClr val="FF0000"/>
                </a:solidFill>
                <a:latin typeface="Sylfaen" pitchFamily="18" charset="0"/>
              </a:rPr>
              <a:t>Եվրամիություն</a:t>
            </a:r>
            <a:endParaRPr lang="ru-RU" sz="2800" dirty="0">
              <a:solidFill>
                <a:srgbClr val="FF0000"/>
              </a:solidFill>
              <a:latin typeface="Sylfaen" pitchFamily="18" charset="0"/>
            </a:endParaRPr>
          </a:p>
        </p:txBody>
      </p:sp>
    </p:spTree>
    <p:extLst>
      <p:ext uri="{BB962C8B-B14F-4D97-AF65-F5344CB8AC3E}">
        <p14:creationId xmlns:p14="http://schemas.microsoft.com/office/powerpoint/2010/main" val="2331689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61502" y="-155376"/>
            <a:ext cx="7545071" cy="1858842"/>
          </a:xfrm>
          <a:prstGeom prst="rect">
            <a:avLst/>
          </a:prstGeom>
        </p:spPr>
        <p:txBody>
          <a:bodyPr vert="horz" wrap="square" lIns="0" tIns="12065" rIns="0" bIns="0" numCol="1" rtlCol="0" anchor="ctr" anchorCtr="0" compatLnSpc="1">
            <a:prstTxWarp prst="textNoShape">
              <a:avLst/>
            </a:prstTxWarp>
            <a:spAutoFit/>
          </a:bodyPr>
          <a:lstStyle/>
          <a:p>
            <a:pPr marL="12700">
              <a:spcBef>
                <a:spcPts val="95"/>
              </a:spcBef>
            </a:pPr>
            <a:r>
              <a:rPr lang="hy-AM" spc="-5" dirty="0"/>
              <a:t>Միասնական շուկա, քաղաքականություն և խնդիրներ</a:t>
            </a:r>
            <a:endParaRPr dirty="0"/>
          </a:p>
        </p:txBody>
      </p:sp>
      <p:sp>
        <p:nvSpPr>
          <p:cNvPr id="3" name="object 3"/>
          <p:cNvSpPr txBox="1"/>
          <p:nvPr/>
        </p:nvSpPr>
        <p:spPr>
          <a:xfrm>
            <a:off x="1915590" y="1395690"/>
            <a:ext cx="8236893" cy="5134098"/>
          </a:xfrm>
          <a:prstGeom prst="rect">
            <a:avLst/>
          </a:prstGeom>
        </p:spPr>
        <p:txBody>
          <a:bodyPr vert="horz" wrap="square" lIns="0" tIns="67945" rIns="0" bIns="0" rtlCol="0">
            <a:spAutoFit/>
          </a:bodyPr>
          <a:lstStyle/>
          <a:p>
            <a:pPr marL="355591" marR="885803" indent="-343526">
              <a:lnSpc>
                <a:spcPts val="3460"/>
              </a:lnSpc>
              <a:spcBef>
                <a:spcPts val="535"/>
              </a:spcBef>
              <a:buChar char="•"/>
              <a:tabLst>
                <a:tab pos="355591" algn="l"/>
                <a:tab pos="356226" algn="l"/>
              </a:tabLst>
            </a:pPr>
            <a:r>
              <a:rPr lang="hy-AM" sz="3200" dirty="0">
                <a:latin typeface="Times New Roman"/>
                <a:cs typeface="Times New Roman"/>
              </a:rPr>
              <a:t>Ընդհանուր առմամբ, անդամ պետությունների միջև բարձր մակարդակի աջակցություն է վայելում</a:t>
            </a:r>
          </a:p>
          <a:p>
            <a:pPr marL="355591" marR="885803" indent="-343526">
              <a:lnSpc>
                <a:spcPts val="3460"/>
              </a:lnSpc>
              <a:spcBef>
                <a:spcPts val="535"/>
              </a:spcBef>
              <a:buChar char="•"/>
              <a:tabLst>
                <a:tab pos="355591" algn="l"/>
                <a:tab pos="356226" algn="l"/>
              </a:tabLst>
            </a:pPr>
            <a:r>
              <a:rPr lang="hy-AM" sz="3200" dirty="0">
                <a:latin typeface="Times New Roman"/>
                <a:cs typeface="Times New Roman"/>
              </a:rPr>
              <a:t>Բայց արդյո՞ք քաղաքականությունը վիճելի է, երբ ճշգրտումներ են պահանջում որոշակի հատվածներում, օրինակ. ծառայությունների հրահանգ</a:t>
            </a:r>
          </a:p>
          <a:p>
            <a:pPr marL="355591" marR="885803" indent="-343526">
              <a:lnSpc>
                <a:spcPts val="3460"/>
              </a:lnSpc>
              <a:spcBef>
                <a:spcPts val="535"/>
              </a:spcBef>
              <a:buChar char="•"/>
              <a:tabLst>
                <a:tab pos="355591" algn="l"/>
                <a:tab pos="356226" algn="l"/>
              </a:tabLst>
            </a:pPr>
            <a:r>
              <a:rPr lang="hy-AM" sz="3200" dirty="0">
                <a:latin typeface="Times New Roman"/>
                <a:cs typeface="Times New Roman"/>
              </a:rPr>
              <a:t>Արդյուք</a:t>
            </a:r>
            <a:r>
              <a:rPr lang="en-US" sz="3200" dirty="0">
                <a:latin typeface="Times New Roman"/>
                <a:cs typeface="Times New Roman"/>
              </a:rPr>
              <a:t> </a:t>
            </a:r>
            <a:r>
              <a:rPr lang="hy-AM" sz="3200" b="1" i="1" dirty="0">
                <a:latin typeface="Times New Roman"/>
                <a:cs typeface="Times New Roman"/>
              </a:rPr>
              <a:t>բացասական </a:t>
            </a:r>
            <a:r>
              <a:rPr lang="hy-AM" sz="3200" dirty="0">
                <a:latin typeface="Times New Roman"/>
                <a:cs typeface="Times New Roman"/>
              </a:rPr>
              <a:t>ինտեգրման ավելի հեշտ է հասնել, քան </a:t>
            </a:r>
            <a:r>
              <a:rPr lang="en-US" sz="3200" b="1" i="1" dirty="0">
                <a:latin typeface="Times New Roman"/>
                <a:cs typeface="Times New Roman"/>
              </a:rPr>
              <a:t> </a:t>
            </a:r>
            <a:r>
              <a:rPr lang="hy-AM" sz="3200" b="1" i="1" dirty="0">
                <a:latin typeface="Times New Roman"/>
                <a:cs typeface="Times New Roman"/>
              </a:rPr>
              <a:t>դրական</a:t>
            </a:r>
            <a:r>
              <a:rPr sz="3200" dirty="0">
                <a:latin typeface="Times New Roman"/>
                <a:cs typeface="Times New Roman"/>
              </a:rPr>
              <a:t>?</a:t>
            </a:r>
          </a:p>
        </p:txBody>
      </p:sp>
    </p:spTree>
    <p:extLst>
      <p:ext uri="{BB962C8B-B14F-4D97-AF65-F5344CB8AC3E}">
        <p14:creationId xmlns:p14="http://schemas.microsoft.com/office/powerpoint/2010/main" val="341722204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03295" y="152401"/>
            <a:ext cx="5185411" cy="690574"/>
          </a:xfrm>
          <a:prstGeom prst="rect">
            <a:avLst/>
          </a:prstGeom>
        </p:spPr>
        <p:txBody>
          <a:bodyPr vert="horz" wrap="square" lIns="0" tIns="13335" rIns="0" bIns="0" numCol="1" rtlCol="0" anchor="ctr" anchorCtr="0" compatLnSpc="1">
            <a:prstTxWarp prst="textNoShape">
              <a:avLst/>
            </a:prstTxWarp>
            <a:spAutoFit/>
          </a:bodyPr>
          <a:lstStyle/>
          <a:p>
            <a:pPr marL="12700">
              <a:spcBef>
                <a:spcPts val="105"/>
              </a:spcBef>
            </a:pPr>
            <a:r>
              <a:rPr sz="4400" dirty="0" err="1"/>
              <a:t>Միասնական</a:t>
            </a:r>
            <a:r>
              <a:rPr sz="4400" dirty="0"/>
              <a:t> </a:t>
            </a:r>
            <a:r>
              <a:rPr sz="4400" dirty="0" err="1"/>
              <a:t>շուկա</a:t>
            </a:r>
            <a:endParaRPr sz="4400" dirty="0"/>
          </a:p>
        </p:txBody>
      </p:sp>
      <p:sp>
        <p:nvSpPr>
          <p:cNvPr id="3" name="object 3"/>
          <p:cNvSpPr txBox="1"/>
          <p:nvPr/>
        </p:nvSpPr>
        <p:spPr>
          <a:xfrm>
            <a:off x="1600200" y="842975"/>
            <a:ext cx="9067800" cy="5004575"/>
          </a:xfrm>
          <a:prstGeom prst="rect">
            <a:avLst/>
          </a:prstGeom>
        </p:spPr>
        <p:txBody>
          <a:bodyPr vert="horz" wrap="square" lIns="0" tIns="109855" rIns="0" bIns="0" rtlCol="0">
            <a:spAutoFit/>
          </a:bodyPr>
          <a:lstStyle/>
          <a:p>
            <a:pPr marL="355591" indent="-343526">
              <a:spcBef>
                <a:spcPts val="865"/>
              </a:spcBef>
              <a:buChar char="•"/>
              <a:tabLst>
                <a:tab pos="355591" algn="l"/>
                <a:tab pos="356226" algn="l"/>
              </a:tabLst>
            </a:pPr>
            <a:r>
              <a:rPr lang="hy-AM" sz="3200" dirty="0">
                <a:latin typeface="Times New Roman"/>
                <a:cs typeface="Times New Roman"/>
              </a:rPr>
              <a:t>Արգելափակում</a:t>
            </a:r>
          </a:p>
          <a:p>
            <a:pPr marL="355591" indent="-343526">
              <a:spcBef>
                <a:spcPts val="865"/>
              </a:spcBef>
              <a:buChar char="•"/>
              <a:tabLst>
                <a:tab pos="355591" algn="l"/>
                <a:tab pos="356226" algn="l"/>
              </a:tabLst>
            </a:pPr>
            <a:r>
              <a:rPr lang="hy-AM" sz="3200" dirty="0">
                <a:latin typeface="Times New Roman"/>
                <a:cs typeface="Times New Roman"/>
              </a:rPr>
              <a:t>1990-ականներից ընդլայնումների հիմնական </a:t>
            </a:r>
          </a:p>
          <a:p>
            <a:pPr marL="355591" indent="-343526">
              <a:spcBef>
                <a:spcPts val="865"/>
              </a:spcBef>
              <a:buChar char="•"/>
              <a:tabLst>
                <a:tab pos="355591" algn="l"/>
                <a:tab pos="356226" algn="l"/>
              </a:tabLst>
            </a:pPr>
            <a:r>
              <a:rPr lang="hy-AM" sz="3200" dirty="0">
                <a:latin typeface="Times New Roman"/>
                <a:cs typeface="Times New Roman"/>
              </a:rPr>
              <a:t>ԵՄ-ին տալիս է ավելի մեծ ուժ շուկայի միջազգային կարգավորման հարցում</a:t>
            </a:r>
          </a:p>
          <a:p>
            <a:pPr marL="355591" indent="-343526">
              <a:spcBef>
                <a:spcPts val="865"/>
              </a:spcBef>
              <a:buChar char="•"/>
              <a:tabLst>
                <a:tab pos="355591" algn="l"/>
                <a:tab pos="356226" algn="l"/>
              </a:tabLst>
            </a:pPr>
            <a:r>
              <a:rPr lang="hy-AM" sz="3200" dirty="0">
                <a:latin typeface="Times New Roman"/>
                <a:cs typeface="Times New Roman"/>
              </a:rPr>
              <a:t>ԵՄ անդամ չհանդիսացող պետությունները, ամենայն հավանականությամբ, կմիանան ԵՄ կողմից սահմանված շուկայի կարգավորման ստանդարտներին</a:t>
            </a:r>
          </a:p>
          <a:p>
            <a:pPr marL="355591" indent="-343526">
              <a:spcBef>
                <a:spcPts val="865"/>
              </a:spcBef>
              <a:buChar char="•"/>
              <a:tabLst>
                <a:tab pos="355591" algn="l"/>
                <a:tab pos="356226" algn="l"/>
              </a:tabLst>
            </a:pPr>
            <a:r>
              <a:rPr sz="3200" dirty="0" err="1">
                <a:latin typeface="Times New Roman"/>
                <a:cs typeface="Times New Roman"/>
              </a:rPr>
              <a:t>Հետագա</a:t>
            </a:r>
            <a:r>
              <a:rPr sz="3200" dirty="0">
                <a:latin typeface="Times New Roman"/>
                <a:cs typeface="Times New Roman"/>
              </a:rPr>
              <a:t> </a:t>
            </a:r>
            <a:r>
              <a:rPr sz="3200" dirty="0" err="1">
                <a:latin typeface="Times New Roman"/>
                <a:cs typeface="Times New Roman"/>
              </a:rPr>
              <a:t>օգուտներ</a:t>
            </a:r>
            <a:r>
              <a:rPr sz="3200" spc="-5" dirty="0">
                <a:latin typeface="Times New Roman"/>
                <a:cs typeface="Times New Roman"/>
              </a:rPr>
              <a:t>?</a:t>
            </a:r>
            <a:endParaRPr sz="3200" dirty="0">
              <a:latin typeface="Times New Roman"/>
              <a:cs typeface="Times New Roman"/>
            </a:endParaRPr>
          </a:p>
        </p:txBody>
      </p:sp>
    </p:spTree>
    <p:extLst>
      <p:ext uri="{BB962C8B-B14F-4D97-AF65-F5344CB8AC3E}">
        <p14:creationId xmlns:p14="http://schemas.microsoft.com/office/powerpoint/2010/main" val="390987711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1202" y="146486"/>
            <a:ext cx="7315199" cy="690574"/>
          </a:xfrm>
          <a:prstGeom prst="rect">
            <a:avLst/>
          </a:prstGeom>
        </p:spPr>
        <p:txBody>
          <a:bodyPr vert="horz" wrap="square" lIns="0" tIns="13335" rIns="0" bIns="0" numCol="1" rtlCol="0" anchor="ctr" anchorCtr="0" compatLnSpc="1">
            <a:prstTxWarp prst="textNoShape">
              <a:avLst/>
            </a:prstTxWarp>
            <a:spAutoFit/>
          </a:bodyPr>
          <a:lstStyle/>
          <a:p>
            <a:pPr marL="12700">
              <a:spcBef>
                <a:spcPts val="105"/>
              </a:spcBef>
            </a:pPr>
            <a:r>
              <a:rPr lang="hy-AM" sz="4400" dirty="0"/>
              <a:t>Արժութային միություն</a:t>
            </a:r>
            <a:endParaRPr sz="4400" dirty="0"/>
          </a:p>
        </p:txBody>
      </p:sp>
      <p:sp>
        <p:nvSpPr>
          <p:cNvPr id="3" name="object 3"/>
          <p:cNvSpPr txBox="1"/>
          <p:nvPr/>
        </p:nvSpPr>
        <p:spPr>
          <a:xfrm>
            <a:off x="2288541" y="2001139"/>
            <a:ext cx="7520305" cy="1996059"/>
          </a:xfrm>
          <a:prstGeom prst="rect">
            <a:avLst/>
          </a:prstGeom>
        </p:spPr>
        <p:txBody>
          <a:bodyPr vert="horz" wrap="square" lIns="0" tIns="13335" rIns="0" bIns="0" rtlCol="0">
            <a:spAutoFit/>
          </a:bodyPr>
          <a:lstStyle/>
          <a:p>
            <a:pPr marL="355591" marR="477508" indent="-343526">
              <a:spcBef>
                <a:spcPts val="105"/>
              </a:spcBef>
              <a:buChar char="•"/>
              <a:tabLst>
                <a:tab pos="355591" algn="l"/>
                <a:tab pos="356226" algn="l"/>
              </a:tabLst>
            </a:pPr>
            <a:r>
              <a:rPr lang="hy-AM" sz="3200" dirty="0">
                <a:latin typeface="Times New Roman"/>
                <a:cs typeface="Times New Roman"/>
              </a:rPr>
              <a:t>Եվրոպական կենտրոնական բանկի կողմից կառավարվող մեկ արժույթ:</a:t>
            </a:r>
          </a:p>
          <a:p>
            <a:pPr marL="355591" marR="477508" indent="-343526">
              <a:spcBef>
                <a:spcPts val="105"/>
              </a:spcBef>
              <a:buChar char="•"/>
              <a:tabLst>
                <a:tab pos="355591" algn="l"/>
                <a:tab pos="356226" algn="l"/>
              </a:tabLst>
            </a:pPr>
            <a:r>
              <a:rPr lang="hy-AM" sz="3200" spc="5" dirty="0">
                <a:latin typeface="Times New Roman"/>
                <a:cs typeface="Times New Roman"/>
              </a:rPr>
              <a:t>Դիֆերենցիալ/ճկուն ինտեգրման առանցքային դեպք</a:t>
            </a:r>
            <a:r>
              <a:rPr sz="3200" dirty="0">
                <a:latin typeface="Times New Roman"/>
                <a:cs typeface="Times New Roman"/>
              </a:rPr>
              <a:t>.</a:t>
            </a:r>
          </a:p>
        </p:txBody>
      </p:sp>
    </p:spTree>
    <p:extLst>
      <p:ext uri="{BB962C8B-B14F-4D97-AF65-F5344CB8AC3E}">
        <p14:creationId xmlns:p14="http://schemas.microsoft.com/office/powerpoint/2010/main" val="145911876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6400" y="152401"/>
            <a:ext cx="8991600" cy="690574"/>
          </a:xfrm>
          <a:prstGeom prst="rect">
            <a:avLst/>
          </a:prstGeom>
        </p:spPr>
        <p:txBody>
          <a:bodyPr vert="horz" wrap="square" lIns="0" tIns="13335" rIns="0" bIns="0" numCol="1" rtlCol="0" anchor="ctr" anchorCtr="0" compatLnSpc="1">
            <a:prstTxWarp prst="textNoShape">
              <a:avLst/>
            </a:prstTxWarp>
            <a:spAutoFit/>
          </a:bodyPr>
          <a:lstStyle/>
          <a:p>
            <a:pPr marL="12700">
              <a:spcBef>
                <a:spcPts val="105"/>
              </a:spcBef>
            </a:pPr>
            <a:r>
              <a:rPr sz="4400" dirty="0" err="1"/>
              <a:t>Արժութային</a:t>
            </a:r>
            <a:r>
              <a:rPr sz="4400" dirty="0"/>
              <a:t> </a:t>
            </a:r>
            <a:r>
              <a:rPr sz="4400" dirty="0" err="1"/>
              <a:t>միության</a:t>
            </a:r>
            <a:r>
              <a:rPr sz="4400" dirty="0"/>
              <a:t> </a:t>
            </a:r>
            <a:r>
              <a:rPr sz="4400" dirty="0" err="1"/>
              <a:t>ծագումը</a:t>
            </a:r>
            <a:endParaRPr sz="4400" dirty="0"/>
          </a:p>
        </p:txBody>
      </p:sp>
      <p:sp>
        <p:nvSpPr>
          <p:cNvPr id="3" name="object 3"/>
          <p:cNvSpPr txBox="1"/>
          <p:nvPr/>
        </p:nvSpPr>
        <p:spPr>
          <a:xfrm>
            <a:off x="1905001" y="1295401"/>
            <a:ext cx="8610600" cy="6097182"/>
          </a:xfrm>
          <a:prstGeom prst="rect">
            <a:avLst/>
          </a:prstGeom>
        </p:spPr>
        <p:txBody>
          <a:bodyPr vert="horz" wrap="square" lIns="0" tIns="61595" rIns="0" bIns="0" rtlCol="0">
            <a:spAutoFit/>
          </a:bodyPr>
          <a:lstStyle/>
          <a:p>
            <a:pPr marL="355591" marR="338446" indent="-343526">
              <a:lnSpc>
                <a:spcPct val="90000"/>
              </a:lnSpc>
              <a:spcBef>
                <a:spcPts val="484"/>
              </a:spcBef>
              <a:buChar char="•"/>
              <a:tabLst>
                <a:tab pos="355591" algn="l"/>
                <a:tab pos="356226" algn="l"/>
              </a:tabLst>
            </a:pPr>
            <a:r>
              <a:rPr sz="3200" dirty="0" err="1">
                <a:latin typeface="Times New Roman"/>
                <a:cs typeface="Times New Roman"/>
              </a:rPr>
              <a:t>Արժութային</a:t>
            </a:r>
            <a:r>
              <a:rPr sz="3200" dirty="0">
                <a:latin typeface="Times New Roman"/>
                <a:cs typeface="Times New Roman"/>
              </a:rPr>
              <a:t> </a:t>
            </a:r>
            <a:r>
              <a:rPr sz="3200" dirty="0" err="1">
                <a:latin typeface="Times New Roman"/>
                <a:cs typeface="Times New Roman"/>
              </a:rPr>
              <a:t>ինտեգրման</a:t>
            </a:r>
            <a:r>
              <a:rPr sz="3200" dirty="0">
                <a:latin typeface="Times New Roman"/>
                <a:cs typeface="Times New Roman"/>
              </a:rPr>
              <a:t> </a:t>
            </a:r>
            <a:r>
              <a:rPr sz="3200" dirty="0" err="1">
                <a:latin typeface="Times New Roman"/>
                <a:cs typeface="Times New Roman"/>
              </a:rPr>
              <a:t>վաղ</a:t>
            </a:r>
            <a:r>
              <a:rPr sz="3200" dirty="0">
                <a:latin typeface="Times New Roman"/>
                <a:cs typeface="Times New Roman"/>
              </a:rPr>
              <a:t> </a:t>
            </a:r>
            <a:r>
              <a:rPr sz="3200" dirty="0" err="1">
                <a:latin typeface="Times New Roman"/>
                <a:cs typeface="Times New Roman"/>
              </a:rPr>
              <a:t>փորձեր</a:t>
            </a:r>
            <a:r>
              <a:rPr sz="3200" dirty="0">
                <a:latin typeface="Times New Roman"/>
                <a:cs typeface="Times New Roman"/>
              </a:rPr>
              <a:t>. </a:t>
            </a:r>
            <a:r>
              <a:rPr sz="3200" spc="-785" dirty="0">
                <a:latin typeface="Times New Roman"/>
                <a:cs typeface="Times New Roman"/>
              </a:rPr>
              <a:t> </a:t>
            </a:r>
            <a:r>
              <a:rPr sz="3200" dirty="0" err="1">
                <a:latin typeface="Times New Roman"/>
                <a:cs typeface="Times New Roman"/>
              </a:rPr>
              <a:t>Ձախողված</a:t>
            </a:r>
            <a:r>
              <a:rPr sz="3200" dirty="0">
                <a:latin typeface="Times New Roman"/>
                <a:cs typeface="Times New Roman"/>
              </a:rPr>
              <a:t> </a:t>
            </a:r>
            <a:r>
              <a:rPr sz="3200" dirty="0" err="1">
                <a:latin typeface="Times New Roman"/>
                <a:cs typeface="Times New Roman"/>
              </a:rPr>
              <a:t>փորձ</a:t>
            </a:r>
            <a:r>
              <a:rPr sz="3200" dirty="0">
                <a:latin typeface="Times New Roman"/>
                <a:cs typeface="Times New Roman"/>
              </a:rPr>
              <a:t> (1972-1980). </a:t>
            </a:r>
            <a:r>
              <a:rPr lang="hy-AM" sz="3200" dirty="0">
                <a:latin typeface="Times New Roman"/>
                <a:cs typeface="Times New Roman"/>
              </a:rPr>
              <a:t>Եվրոպական դրամավարկային համակարգ / փոխարժեքային մեխանիզմ </a:t>
            </a:r>
            <a:r>
              <a:rPr sz="3200" dirty="0">
                <a:latin typeface="Times New Roman"/>
                <a:cs typeface="Times New Roman"/>
              </a:rPr>
              <a:t>(1978-1993)</a:t>
            </a:r>
          </a:p>
          <a:p>
            <a:pPr marL="355591" marR="590536" indent="-343526">
              <a:lnSpc>
                <a:spcPts val="3460"/>
              </a:lnSpc>
              <a:spcBef>
                <a:spcPts val="820"/>
              </a:spcBef>
              <a:buChar char="•"/>
              <a:tabLst>
                <a:tab pos="355591" algn="l"/>
                <a:tab pos="356226" algn="l"/>
              </a:tabLst>
            </a:pPr>
            <a:r>
              <a:rPr sz="3200" spc="5" dirty="0">
                <a:latin typeface="Times New Roman"/>
                <a:cs typeface="Times New Roman"/>
              </a:rPr>
              <a:t>1992.</a:t>
            </a:r>
            <a:r>
              <a:rPr sz="3200" spc="-35" dirty="0">
                <a:latin typeface="Times New Roman"/>
                <a:cs typeface="Times New Roman"/>
              </a:rPr>
              <a:t> </a:t>
            </a:r>
            <a:r>
              <a:rPr lang="hy-AM" sz="3200" dirty="0">
                <a:latin typeface="Times New Roman"/>
                <a:cs typeface="Times New Roman"/>
              </a:rPr>
              <a:t>Արժութայինն միության հանդեպ պարտավորությունը՝ համաձայնեցված  Եվրամիության մասին պայմանագրում </a:t>
            </a:r>
            <a:r>
              <a:rPr sz="3200" spc="5" dirty="0">
                <a:latin typeface="Times New Roman"/>
                <a:cs typeface="Times New Roman"/>
              </a:rPr>
              <a:t>1999.</a:t>
            </a:r>
            <a:r>
              <a:rPr sz="3200" spc="-40" dirty="0">
                <a:latin typeface="Times New Roman"/>
                <a:cs typeface="Times New Roman"/>
              </a:rPr>
              <a:t> </a:t>
            </a:r>
            <a:r>
              <a:rPr lang="hy-AM" sz="3200" dirty="0">
                <a:latin typeface="Times New Roman"/>
                <a:cs typeface="Times New Roman"/>
              </a:rPr>
              <a:t>Արժութային միությունը գործարկվեց 11 անդամ պետությունների հետ</a:t>
            </a:r>
            <a:endParaRPr sz="3200" dirty="0">
              <a:latin typeface="Times New Roman"/>
              <a:cs typeface="Times New Roman"/>
            </a:endParaRPr>
          </a:p>
          <a:p>
            <a:pPr marL="355591" indent="-343526">
              <a:spcBef>
                <a:spcPts val="331"/>
              </a:spcBef>
              <a:buChar char="•"/>
              <a:tabLst>
                <a:tab pos="355591" algn="l"/>
                <a:tab pos="356226" algn="l"/>
              </a:tabLst>
            </a:pPr>
            <a:r>
              <a:rPr sz="3200" spc="5" dirty="0">
                <a:latin typeface="Times New Roman"/>
                <a:cs typeface="Times New Roman"/>
              </a:rPr>
              <a:t>2002.</a:t>
            </a:r>
            <a:r>
              <a:rPr sz="3200" spc="-35" dirty="0">
                <a:latin typeface="Times New Roman"/>
                <a:cs typeface="Times New Roman"/>
              </a:rPr>
              <a:t> </a:t>
            </a:r>
            <a:r>
              <a:rPr lang="hy-AM" sz="3200" dirty="0">
                <a:latin typeface="Times New Roman"/>
                <a:cs typeface="Times New Roman"/>
              </a:rPr>
              <a:t>Եվրոյի թղթադրամների և մետաղադրամների ներդրում</a:t>
            </a:r>
            <a:endParaRPr sz="3200" dirty="0">
              <a:latin typeface="Times New Roman"/>
              <a:cs typeface="Times New Roman"/>
            </a:endParaRPr>
          </a:p>
        </p:txBody>
      </p:sp>
    </p:spTree>
    <p:extLst>
      <p:ext uri="{BB962C8B-B14F-4D97-AF65-F5344CB8AC3E}">
        <p14:creationId xmlns:p14="http://schemas.microsoft.com/office/powerpoint/2010/main" val="26167691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32548" y="477874"/>
            <a:ext cx="8519721" cy="1367682"/>
          </a:xfrm>
          <a:prstGeom prst="rect">
            <a:avLst/>
          </a:prstGeom>
        </p:spPr>
        <p:txBody>
          <a:bodyPr vert="horz" wrap="square" lIns="0" tIns="13335" rIns="0" bIns="0" numCol="1" rtlCol="0" anchor="ctr" anchorCtr="0" compatLnSpc="1">
            <a:prstTxWarp prst="textNoShape">
              <a:avLst/>
            </a:prstTxWarp>
            <a:spAutoFit/>
          </a:bodyPr>
          <a:lstStyle/>
          <a:p>
            <a:pPr marL="398453" marR="5080" indent="25399">
              <a:spcBef>
                <a:spcPts val="105"/>
              </a:spcBef>
            </a:pPr>
            <a:r>
              <a:rPr lang="hy-AM" sz="4400" dirty="0"/>
              <a:t>Արժութային միություն: Մաստրիխտի մոդել 1:</a:t>
            </a:r>
            <a:endParaRPr sz="4400" dirty="0"/>
          </a:p>
        </p:txBody>
      </p:sp>
      <p:sp>
        <p:nvSpPr>
          <p:cNvPr id="3" name="object 3"/>
          <p:cNvSpPr txBox="1"/>
          <p:nvPr/>
        </p:nvSpPr>
        <p:spPr>
          <a:xfrm>
            <a:off x="409073" y="2191754"/>
            <a:ext cx="11397916" cy="3763210"/>
          </a:xfrm>
          <a:prstGeom prst="rect">
            <a:avLst/>
          </a:prstGeom>
        </p:spPr>
        <p:txBody>
          <a:bodyPr vert="horz" wrap="square" lIns="0" tIns="109855" rIns="0" bIns="0" rtlCol="0">
            <a:spAutoFit/>
          </a:bodyPr>
          <a:lstStyle/>
          <a:p>
            <a:pPr marL="355591" indent="-343526">
              <a:spcBef>
                <a:spcPts val="865"/>
              </a:spcBef>
              <a:buChar char="•"/>
              <a:tabLst>
                <a:tab pos="355591" algn="l"/>
                <a:tab pos="356226" algn="l"/>
              </a:tabLst>
            </a:pPr>
            <a:r>
              <a:rPr lang="hy-AM" sz="3200" dirty="0">
                <a:latin typeface="Times New Roman"/>
                <a:cs typeface="Times New Roman"/>
              </a:rPr>
              <a:t>Անդամակցության որակավորման 5 չափանիշներ </a:t>
            </a:r>
            <a:endParaRPr sz="3200" dirty="0">
              <a:latin typeface="Times New Roman"/>
              <a:cs typeface="Times New Roman"/>
            </a:endParaRPr>
          </a:p>
          <a:p>
            <a:pPr marL="355591" marR="413374" indent="-343526">
              <a:spcBef>
                <a:spcPts val="771"/>
              </a:spcBef>
              <a:buChar char="•"/>
              <a:tabLst>
                <a:tab pos="355591" algn="l"/>
                <a:tab pos="356226" algn="l"/>
              </a:tabLst>
            </a:pPr>
            <a:r>
              <a:rPr lang="hy-AM" sz="3200" dirty="0">
                <a:latin typeface="Times New Roman"/>
                <a:cs typeface="Times New Roman"/>
              </a:rPr>
              <a:t>Պայմանագրի պարտավորությունների կատարում`տարեկան փոխառությունը 3%, իսկ ընդհանուր պարտքը` 60%</a:t>
            </a:r>
          </a:p>
          <a:p>
            <a:pPr marL="355591" marR="413374" indent="-343526" algn="just">
              <a:spcBef>
                <a:spcPts val="771"/>
              </a:spcBef>
              <a:buChar char="•"/>
              <a:tabLst>
                <a:tab pos="355591" algn="l"/>
                <a:tab pos="356226" algn="l"/>
              </a:tabLst>
            </a:pPr>
            <a:r>
              <a:rPr lang="hy-AM" sz="3200" dirty="0">
                <a:latin typeface="Times New Roman"/>
                <a:cs typeface="Times New Roman"/>
              </a:rPr>
              <a:t>Ազգային հարկաբյուջետային քաղաքականության սահմանափակ համակարգումը </a:t>
            </a:r>
            <a:r>
              <a:rPr sz="3200" dirty="0">
                <a:latin typeface="Times New Roman"/>
                <a:cs typeface="Times New Roman"/>
              </a:rPr>
              <a:t>(</a:t>
            </a:r>
            <a:r>
              <a:rPr lang="hy-AM" sz="3200" dirty="0">
                <a:latin typeface="Times New Roman"/>
                <a:cs typeface="Times New Roman"/>
              </a:rPr>
              <a:t>հարկում, փոխառություններ և ծախսեր</a:t>
            </a:r>
            <a:r>
              <a:rPr sz="3200" dirty="0">
                <a:latin typeface="Times New Roman"/>
                <a:cs typeface="Times New Roman"/>
              </a:rPr>
              <a:t>)</a:t>
            </a:r>
          </a:p>
        </p:txBody>
      </p:sp>
    </p:spTree>
    <p:extLst>
      <p:ext uri="{BB962C8B-B14F-4D97-AF65-F5344CB8AC3E}">
        <p14:creationId xmlns:p14="http://schemas.microsoft.com/office/powerpoint/2010/main" val="407130047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11375" y="816532"/>
            <a:ext cx="8745909" cy="1367682"/>
          </a:xfrm>
          <a:prstGeom prst="rect">
            <a:avLst/>
          </a:prstGeom>
        </p:spPr>
        <p:txBody>
          <a:bodyPr vert="horz" wrap="square" lIns="0" tIns="13335" rIns="0" bIns="0" numCol="1" rtlCol="0" anchor="ctr" anchorCtr="0" compatLnSpc="1">
            <a:prstTxWarp prst="textNoShape">
              <a:avLst/>
            </a:prstTxWarp>
            <a:spAutoFit/>
          </a:bodyPr>
          <a:lstStyle/>
          <a:p>
            <a:pPr marR="5080">
              <a:spcBef>
                <a:spcPts val="105"/>
              </a:spcBef>
              <a:tabLst>
                <a:tab pos="2149475" algn="l"/>
              </a:tabLst>
            </a:pPr>
            <a:r>
              <a:rPr lang="hy-AM" sz="4400" dirty="0"/>
              <a:t>Արժութային միություն: Մաստրիխտի մոդել 2:</a:t>
            </a:r>
            <a:endParaRPr sz="4400" dirty="0"/>
          </a:p>
        </p:txBody>
      </p:sp>
      <p:sp>
        <p:nvSpPr>
          <p:cNvPr id="3" name="object 3"/>
          <p:cNvSpPr txBox="1"/>
          <p:nvPr/>
        </p:nvSpPr>
        <p:spPr>
          <a:xfrm>
            <a:off x="2209800" y="2971801"/>
            <a:ext cx="7195184" cy="2786661"/>
          </a:xfrm>
          <a:prstGeom prst="rect">
            <a:avLst/>
          </a:prstGeom>
        </p:spPr>
        <p:txBody>
          <a:bodyPr vert="horz" wrap="square" lIns="0" tIns="97791" rIns="0" bIns="0" rtlCol="0">
            <a:spAutoFit/>
          </a:bodyPr>
          <a:lstStyle/>
          <a:p>
            <a:pPr marL="355591" indent="-343526">
              <a:spcBef>
                <a:spcPts val="771"/>
              </a:spcBef>
              <a:buChar char="•"/>
              <a:tabLst>
                <a:tab pos="355591" algn="l"/>
                <a:tab pos="356226" algn="l"/>
              </a:tabLst>
            </a:pPr>
            <a:r>
              <a:rPr lang="hy-AM" sz="2800" spc="-5" dirty="0">
                <a:latin typeface="Times New Roman"/>
                <a:cs typeface="Times New Roman"/>
              </a:rPr>
              <a:t>Գրավադրման դրույթ չկա</a:t>
            </a:r>
          </a:p>
          <a:p>
            <a:pPr marL="355591" indent="-343526">
              <a:spcBef>
                <a:spcPts val="771"/>
              </a:spcBef>
              <a:buChar char="•"/>
              <a:tabLst>
                <a:tab pos="355591" algn="l"/>
                <a:tab pos="356226" algn="l"/>
              </a:tabLst>
            </a:pPr>
            <a:r>
              <a:rPr lang="hy-AM" sz="2800" spc="-5" dirty="0">
                <a:latin typeface="Times New Roman"/>
                <a:cs typeface="Times New Roman"/>
              </a:rPr>
              <a:t>«ինքնօգնության» համակարգը, այսինքն ենթադրվում է, որ յուրաքանչյուր անդամ պետություն պատասխանատվություն կվերցնի սեփական պարտքի և ֆինանսների կայունության համար:</a:t>
            </a:r>
            <a:endParaRPr sz="2800" dirty="0">
              <a:latin typeface="Times New Roman"/>
              <a:cs typeface="Times New Roman"/>
            </a:endParaRPr>
          </a:p>
        </p:txBody>
      </p:sp>
    </p:spTree>
    <p:extLst>
      <p:ext uri="{BB962C8B-B14F-4D97-AF65-F5344CB8AC3E}">
        <p14:creationId xmlns:p14="http://schemas.microsoft.com/office/powerpoint/2010/main" val="206945820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3717032"/>
            <a:ext cx="8424936" cy="1143000"/>
          </a:xfrm>
        </p:spPr>
        <p:txBody>
          <a:bodyPr>
            <a:noAutofit/>
          </a:bodyPr>
          <a:lstStyle/>
          <a:p>
            <a:pPr algn="ctr"/>
            <a:r>
              <a:rPr lang="en-US" sz="4000" dirty="0"/>
              <a:t>ԵԱՏՄ ԱՌԵՎՏՐԱՅԻՆ ՔԱՂԱՔԱԿԱՆՈՒԹՅԱՆ ԱՌԱՆՁՆԱՀԱՏԿՈՒԹՅՈՒՆՆԵՐԸ</a:t>
            </a:r>
            <a:br>
              <a:rPr lang="en-US" sz="4000" dirty="0"/>
            </a:br>
            <a:endParaRPr lang="en-US" sz="4000" dirty="0"/>
          </a:p>
        </p:txBody>
      </p:sp>
    </p:spTree>
    <p:extLst>
      <p:ext uri="{BB962C8B-B14F-4D97-AF65-F5344CB8AC3E}">
        <p14:creationId xmlns:p14="http://schemas.microsoft.com/office/powerpoint/2010/main" val="194621485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260648"/>
            <a:ext cx="8229600" cy="1143000"/>
          </a:xfrm>
        </p:spPr>
        <p:txBody>
          <a:bodyPr>
            <a:normAutofit/>
          </a:bodyPr>
          <a:lstStyle/>
          <a:p>
            <a:r>
              <a:rPr lang="en-GB" dirty="0" smtClean="0"/>
              <a:t>ԵԱՏՄ </a:t>
            </a:r>
            <a:r>
              <a:rPr lang="en-GB" dirty="0" err="1" smtClean="0"/>
              <a:t>Մաքսային</a:t>
            </a:r>
            <a:r>
              <a:rPr lang="en-GB" dirty="0" smtClean="0"/>
              <a:t> </a:t>
            </a:r>
            <a:r>
              <a:rPr lang="en-GB" dirty="0" err="1" smtClean="0"/>
              <a:t>միությունը</a:t>
            </a:r>
            <a:endParaRPr lang="ru-RU" dirty="0"/>
          </a:p>
        </p:txBody>
      </p:sp>
      <p:sp>
        <p:nvSpPr>
          <p:cNvPr id="3" name="Content Placeholder 2"/>
          <p:cNvSpPr>
            <a:spLocks noGrp="1"/>
          </p:cNvSpPr>
          <p:nvPr>
            <p:ph idx="1"/>
          </p:nvPr>
        </p:nvSpPr>
        <p:spPr>
          <a:xfrm>
            <a:off x="1631504" y="1628800"/>
            <a:ext cx="8784976" cy="4695800"/>
          </a:xfrm>
        </p:spPr>
        <p:txBody>
          <a:bodyPr>
            <a:normAutofit/>
          </a:bodyPr>
          <a:lstStyle/>
          <a:p>
            <a:pPr marL="0" indent="0">
              <a:buNone/>
            </a:pPr>
            <a:r>
              <a:rPr lang="hy-AM" dirty="0" smtClean="0"/>
              <a:t>ԵԱՏՄ Մաքսային միությունը՚</a:t>
            </a:r>
            <a:r>
              <a:rPr lang="en-US" dirty="0" smtClean="0"/>
              <a:t> </a:t>
            </a:r>
            <a:r>
              <a:rPr lang="hy-AM" dirty="0" smtClean="0"/>
              <a:t>անդամ պետությունների առևտրատնտեսական ինտեգրման ձև է, որով նախատեսվում է միասնական մաքսային տարածք, որի սահմաններում փոխադարձ առևտրի մեջ չեն կիրառվում</a:t>
            </a:r>
            <a:endParaRPr lang="en-GB" dirty="0" smtClean="0"/>
          </a:p>
          <a:p>
            <a:pPr>
              <a:buClrTx/>
            </a:pPr>
            <a:r>
              <a:rPr lang="hy-AM" dirty="0" smtClean="0"/>
              <a:t> մաքսատուրքեր (համարժեք գործողություն ունեցող այլ տուրքեր հարկեր և գանձումներ</a:t>
            </a:r>
            <a:endParaRPr lang="en-GB" dirty="0" smtClean="0"/>
          </a:p>
          <a:p>
            <a:pPr>
              <a:buClrTx/>
            </a:pPr>
            <a:r>
              <a:rPr lang="hy-AM" dirty="0" smtClean="0"/>
              <a:t>ոչ սակագնային կարգավորման միջոցներ</a:t>
            </a:r>
            <a:endParaRPr lang="en-GB" dirty="0" smtClean="0"/>
          </a:p>
          <a:p>
            <a:pPr>
              <a:buClrTx/>
            </a:pPr>
            <a:r>
              <a:rPr lang="hy-AM" dirty="0" smtClean="0"/>
              <a:t>հատուկ պաշտպանական« հակագնագցման և փոխհատուցման միջոցներ« </a:t>
            </a:r>
            <a:endParaRPr lang="en-GB" dirty="0" smtClean="0"/>
          </a:p>
          <a:p>
            <a:pPr>
              <a:buClrTx/>
            </a:pPr>
            <a:r>
              <a:rPr lang="hy-AM" dirty="0" smtClean="0"/>
              <a:t>և որտեղ գործում են Եվրասիական տնտեսական միության միասնական մաքսային սակագինը և երրորդ կողմի հետ ապրանքների արտաքին առևտրի կարգավորման միասնական միջոցները:</a:t>
            </a:r>
          </a:p>
          <a:p>
            <a:pPr>
              <a:buClrTx/>
            </a:pPr>
            <a:endParaRPr lang="hy-AM" dirty="0" smtClean="0"/>
          </a:p>
          <a:p>
            <a:endParaRPr lang="ru-RU" dirty="0"/>
          </a:p>
        </p:txBody>
      </p:sp>
    </p:spTree>
    <p:extLst>
      <p:ext uri="{BB962C8B-B14F-4D97-AF65-F5344CB8AC3E}">
        <p14:creationId xmlns:p14="http://schemas.microsoft.com/office/powerpoint/2010/main" val="7238119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Прямоугольник 35"/>
          <p:cNvSpPr/>
          <p:nvPr/>
        </p:nvSpPr>
        <p:spPr>
          <a:xfrm>
            <a:off x="2927648" y="196393"/>
            <a:ext cx="7380312" cy="764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dirty="0" err="1">
                <a:solidFill>
                  <a:srgbClr val="004A84"/>
                </a:solidFill>
                <a:latin typeface="Arial" pitchFamily="34" charset="0"/>
                <a:cs typeface="Arial" pitchFamily="34" charset="0"/>
              </a:rPr>
              <a:t>Մաքսային</a:t>
            </a:r>
            <a:r>
              <a:rPr lang="en-US" sz="2400" dirty="0">
                <a:solidFill>
                  <a:srgbClr val="004A84"/>
                </a:solidFill>
                <a:latin typeface="Arial" pitchFamily="34" charset="0"/>
                <a:cs typeface="Arial" pitchFamily="34" charset="0"/>
              </a:rPr>
              <a:t> </a:t>
            </a:r>
            <a:r>
              <a:rPr lang="en-US" sz="2400" dirty="0" err="1">
                <a:solidFill>
                  <a:srgbClr val="004A84"/>
                </a:solidFill>
                <a:latin typeface="Arial" pitchFamily="34" charset="0"/>
                <a:cs typeface="Arial" pitchFamily="34" charset="0"/>
              </a:rPr>
              <a:t>միություն</a:t>
            </a:r>
            <a:endParaRPr lang="ru-RU" sz="2400" dirty="0">
              <a:solidFill>
                <a:srgbClr val="004A84"/>
              </a:solidFill>
              <a:latin typeface="Arial" pitchFamily="34" charset="0"/>
              <a:cs typeface="Arial" pitchFamily="34" charset="0"/>
            </a:endParaRPr>
          </a:p>
        </p:txBody>
      </p:sp>
      <p:graphicFrame>
        <p:nvGraphicFramePr>
          <p:cNvPr id="4" name="Схема 3"/>
          <p:cNvGraphicFramePr/>
          <p:nvPr>
            <p:extLst>
              <p:ext uri="{D42A27DB-BD31-4B8C-83A1-F6EECF244321}">
                <p14:modId xmlns:p14="http://schemas.microsoft.com/office/powerpoint/2010/main" val="421052534"/>
              </p:ext>
            </p:extLst>
          </p:nvPr>
        </p:nvGraphicFramePr>
        <p:xfrm>
          <a:off x="1098884" y="1484784"/>
          <a:ext cx="10419348" cy="51887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6766935"/>
      </p:ext>
    </p:extLst>
  </p:cSld>
  <p:clrMapOvr>
    <a:masterClrMapping/>
  </p:clrMapOvr>
  <p:transition spd="slow">
    <p:cove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11624" y="332657"/>
            <a:ext cx="7499350" cy="868363"/>
          </a:xfrm>
        </p:spPr>
        <p:txBody>
          <a:bodyPr/>
          <a:lstStyle/>
          <a:p>
            <a:pPr algn="r"/>
            <a:r>
              <a:rPr lang="en-US" sz="2400" dirty="0" err="1">
                <a:latin typeface="Arial" pitchFamily="34" charset="0"/>
                <a:cs typeface="Arial" pitchFamily="34" charset="0"/>
              </a:rPr>
              <a:t>Պայմանագրի</a:t>
            </a:r>
            <a:r>
              <a:rPr lang="en-US" sz="2400" dirty="0">
                <a:latin typeface="Arial" pitchFamily="34" charset="0"/>
                <a:cs typeface="Arial" pitchFamily="34" charset="0"/>
              </a:rPr>
              <a:t> </a:t>
            </a:r>
            <a:r>
              <a:rPr lang="en-US" sz="2400" dirty="0" err="1">
                <a:latin typeface="Arial" pitchFamily="34" charset="0"/>
                <a:cs typeface="Arial" pitchFamily="34" charset="0"/>
              </a:rPr>
              <a:t>հիմնական</a:t>
            </a:r>
            <a:r>
              <a:rPr lang="en-US" sz="2400" dirty="0">
                <a:latin typeface="Arial" pitchFamily="34" charset="0"/>
                <a:cs typeface="Arial" pitchFamily="34" charset="0"/>
              </a:rPr>
              <a:t> </a:t>
            </a:r>
            <a:r>
              <a:rPr lang="en-US" sz="2400" dirty="0" err="1">
                <a:latin typeface="Arial" pitchFamily="34" charset="0"/>
                <a:cs typeface="Arial" pitchFamily="34" charset="0"/>
              </a:rPr>
              <a:t>կետերը</a:t>
            </a:r>
            <a:endParaRPr lang="ru-RU" sz="2400" dirty="0">
              <a:latin typeface="Arial" pitchFamily="34" charset="0"/>
              <a:cs typeface="Arial" pitchFamily="34" charset="0"/>
            </a:endParaRPr>
          </a:p>
        </p:txBody>
      </p:sp>
      <p:graphicFrame>
        <p:nvGraphicFramePr>
          <p:cNvPr id="4" name="Объект 3"/>
          <p:cNvGraphicFramePr>
            <a:graphicFrameLocks noGrp="1"/>
          </p:cNvGraphicFramePr>
          <p:nvPr>
            <p:ph idx="1"/>
            <p:extLst/>
          </p:nvPr>
        </p:nvGraphicFramePr>
        <p:xfrm>
          <a:off x="1981200" y="148478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002019"/>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63552" y="2882"/>
            <a:ext cx="8229600" cy="3456384"/>
          </a:xfrm>
        </p:spPr>
        <p:txBody>
          <a:bodyPr>
            <a:noAutofit/>
          </a:bodyPr>
          <a:lstStyle/>
          <a:p>
            <a:r>
              <a:rPr lang="en-US" sz="2200" dirty="0" err="1">
                <a:solidFill>
                  <a:sysClr val="windowText" lastClr="000000"/>
                </a:solidFill>
                <a:latin typeface="Sylfaen" pitchFamily="18" charset="0"/>
              </a:rPr>
              <a:t>Եվրամիությունը</a:t>
            </a:r>
            <a:r>
              <a:rPr lang="en-US" sz="2200" dirty="0">
                <a:solidFill>
                  <a:sysClr val="windowText" lastClr="000000"/>
                </a:solidFill>
                <a:latin typeface="Sylfaen" pitchFamily="18" charset="0"/>
              </a:rPr>
              <a:t> </a:t>
            </a:r>
            <a:r>
              <a:rPr lang="en-US" sz="2200" dirty="0" err="1">
                <a:solidFill>
                  <a:sysClr val="windowText" lastClr="000000"/>
                </a:solidFill>
                <a:latin typeface="Sylfaen" pitchFamily="18" charset="0"/>
              </a:rPr>
              <a:t>եվրոպական</a:t>
            </a:r>
            <a:r>
              <a:rPr lang="en-US" sz="2200" dirty="0">
                <a:solidFill>
                  <a:sysClr val="windowText" lastClr="000000"/>
                </a:solidFill>
                <a:latin typeface="Sylfaen" pitchFamily="18" charset="0"/>
              </a:rPr>
              <a:t> 28 </a:t>
            </a:r>
            <a:r>
              <a:rPr lang="en-US" sz="2200" dirty="0" err="1">
                <a:solidFill>
                  <a:sysClr val="windowText" lastClr="000000"/>
                </a:solidFill>
                <a:latin typeface="Sylfaen" pitchFamily="18" charset="0"/>
              </a:rPr>
              <a:t>երկրների</a:t>
            </a:r>
            <a:r>
              <a:rPr lang="en-US" sz="2200" dirty="0">
                <a:solidFill>
                  <a:sysClr val="windowText" lastClr="000000"/>
                </a:solidFill>
                <a:latin typeface="Sylfaen" pitchFamily="18" charset="0"/>
              </a:rPr>
              <a:t> </a:t>
            </a:r>
            <a:r>
              <a:rPr lang="en-US" sz="2200" dirty="0" err="1">
                <a:solidFill>
                  <a:sysClr val="windowText" lastClr="000000"/>
                </a:solidFill>
                <a:latin typeface="Sylfaen" pitchFamily="18" charset="0"/>
              </a:rPr>
              <a:t>միություն</a:t>
            </a:r>
            <a:r>
              <a:rPr lang="en-US" sz="2200" dirty="0">
                <a:solidFill>
                  <a:sysClr val="windowText" lastClr="000000"/>
                </a:solidFill>
                <a:latin typeface="Sylfaen" pitchFamily="18" charset="0"/>
              </a:rPr>
              <a:t> է, </a:t>
            </a:r>
            <a:r>
              <a:rPr lang="en-US" sz="2200" dirty="0" err="1">
                <a:solidFill>
                  <a:sysClr val="windowText" lastClr="000000"/>
                </a:solidFill>
                <a:latin typeface="Sylfaen" pitchFamily="18" charset="0"/>
              </a:rPr>
              <a:t>որը</a:t>
            </a:r>
            <a:r>
              <a:rPr lang="en-US" sz="2200" dirty="0">
                <a:solidFill>
                  <a:sysClr val="windowText" lastClr="000000"/>
                </a:solidFill>
                <a:latin typeface="Sylfaen" pitchFamily="18" charset="0"/>
              </a:rPr>
              <a:t> </a:t>
            </a:r>
            <a:r>
              <a:rPr lang="en-US" sz="2200" dirty="0" err="1">
                <a:solidFill>
                  <a:sysClr val="windowText" lastClr="000000"/>
                </a:solidFill>
                <a:latin typeface="Sylfaen" pitchFamily="18" charset="0"/>
              </a:rPr>
              <a:t>հիմնադրվել</a:t>
            </a:r>
            <a:r>
              <a:rPr lang="en-US" sz="2200" dirty="0">
                <a:solidFill>
                  <a:sysClr val="windowText" lastClr="000000"/>
                </a:solidFill>
                <a:latin typeface="Sylfaen" pitchFamily="18" charset="0"/>
              </a:rPr>
              <a:t> </a:t>
            </a:r>
            <a:r>
              <a:rPr lang="en-US" sz="2200" dirty="0" err="1">
                <a:solidFill>
                  <a:sysClr val="windowText" lastClr="000000"/>
                </a:solidFill>
                <a:latin typeface="Sylfaen" pitchFamily="18" charset="0"/>
              </a:rPr>
              <a:t>Երկրորդ</a:t>
            </a:r>
            <a:r>
              <a:rPr lang="en-US" sz="2200" dirty="0">
                <a:solidFill>
                  <a:sysClr val="windowText" lastClr="000000"/>
                </a:solidFill>
                <a:latin typeface="Sylfaen" pitchFamily="18" charset="0"/>
              </a:rPr>
              <a:t> </a:t>
            </a:r>
            <a:r>
              <a:rPr lang="en-US" sz="2200" dirty="0" err="1">
                <a:solidFill>
                  <a:sysClr val="windowText" lastClr="000000"/>
                </a:solidFill>
                <a:latin typeface="Sylfaen" pitchFamily="18" charset="0"/>
              </a:rPr>
              <a:t>համաշխարհային</a:t>
            </a:r>
            <a:r>
              <a:rPr lang="en-US" sz="2200" dirty="0">
                <a:solidFill>
                  <a:sysClr val="windowText" lastClr="000000"/>
                </a:solidFill>
                <a:latin typeface="Sylfaen" pitchFamily="18" charset="0"/>
              </a:rPr>
              <a:t> </a:t>
            </a:r>
            <a:r>
              <a:rPr lang="en-US" sz="2200" dirty="0" err="1">
                <a:solidFill>
                  <a:sysClr val="windowText" lastClr="000000"/>
                </a:solidFill>
                <a:latin typeface="Sylfaen" pitchFamily="18" charset="0"/>
              </a:rPr>
              <a:t>պատերազմից</a:t>
            </a:r>
            <a:r>
              <a:rPr lang="en-US" sz="2200" dirty="0">
                <a:solidFill>
                  <a:sysClr val="windowText" lastClr="000000"/>
                </a:solidFill>
                <a:latin typeface="Sylfaen" pitchFamily="18" charset="0"/>
              </a:rPr>
              <a:t> </a:t>
            </a:r>
            <a:r>
              <a:rPr lang="en-US" sz="2200" dirty="0" err="1">
                <a:solidFill>
                  <a:sysClr val="windowText" lastClr="000000"/>
                </a:solidFill>
                <a:latin typeface="Sylfaen" pitchFamily="18" charset="0"/>
              </a:rPr>
              <a:t>հետո</a:t>
            </a:r>
            <a:r>
              <a:rPr lang="en-US" sz="2200" dirty="0">
                <a:solidFill>
                  <a:sysClr val="windowText" lastClr="000000"/>
                </a:solidFill>
                <a:latin typeface="Sylfaen" pitchFamily="18" charset="0"/>
              </a:rPr>
              <a:t> </a:t>
            </a:r>
            <a:r>
              <a:rPr lang="en-US" sz="2200" dirty="0" err="1">
                <a:solidFill>
                  <a:sysClr val="windowText" lastClr="000000"/>
                </a:solidFill>
                <a:latin typeface="Sylfaen" pitchFamily="18" charset="0"/>
              </a:rPr>
              <a:t>իրականացնելու</a:t>
            </a:r>
            <a:r>
              <a:rPr lang="en-US" sz="2200" dirty="0">
                <a:solidFill>
                  <a:sysClr val="windowText" lastClr="000000"/>
                </a:solidFill>
                <a:latin typeface="Sylfaen" pitchFamily="18" charset="0"/>
              </a:rPr>
              <a:t> </a:t>
            </a:r>
            <a:r>
              <a:rPr lang="en-US" sz="2200" dirty="0" err="1">
                <a:solidFill>
                  <a:sysClr val="windowText" lastClr="000000"/>
                </a:solidFill>
                <a:latin typeface="Sylfaen" pitchFamily="18" charset="0"/>
              </a:rPr>
              <a:t>համար</a:t>
            </a:r>
            <a:r>
              <a:rPr lang="en-US" sz="2200" dirty="0">
                <a:solidFill>
                  <a:sysClr val="windowText" lastClr="000000"/>
                </a:solidFill>
                <a:latin typeface="Sylfaen" pitchFamily="18" charset="0"/>
              </a:rPr>
              <a:t> </a:t>
            </a:r>
            <a:r>
              <a:rPr lang="en-US" sz="2200" dirty="0" err="1">
                <a:solidFill>
                  <a:sysClr val="windowText" lastClr="000000"/>
                </a:solidFill>
                <a:latin typeface="Sylfaen" pitchFamily="18" charset="0"/>
              </a:rPr>
              <a:t>միասնական</a:t>
            </a:r>
            <a:r>
              <a:rPr lang="en-US" sz="2200" dirty="0">
                <a:solidFill>
                  <a:sysClr val="windowText" lastClr="000000"/>
                </a:solidFill>
                <a:latin typeface="Sylfaen" pitchFamily="18" charset="0"/>
              </a:rPr>
              <a:t> </a:t>
            </a:r>
            <a:r>
              <a:rPr lang="en-US" sz="2200" dirty="0" err="1">
                <a:solidFill>
                  <a:sysClr val="windowText" lastClr="000000"/>
                </a:solidFill>
                <a:latin typeface="Sylfaen" pitchFamily="18" charset="0"/>
              </a:rPr>
              <a:t>գործունեություն</a:t>
            </a:r>
            <a:r>
              <a:rPr lang="en-US" sz="2200" dirty="0">
                <a:solidFill>
                  <a:sysClr val="windowText" lastClr="000000"/>
                </a:solidFill>
                <a:latin typeface="Sylfaen" pitchFamily="18" charset="0"/>
              </a:rPr>
              <a:t> </a:t>
            </a:r>
            <a:r>
              <a:rPr lang="en-US" sz="2200" dirty="0" err="1">
                <a:solidFill>
                  <a:sysClr val="windowText" lastClr="000000"/>
                </a:solidFill>
                <a:latin typeface="Sylfaen" pitchFamily="18" charset="0"/>
              </a:rPr>
              <a:t>խաղաղության</a:t>
            </a:r>
            <a:r>
              <a:rPr lang="en-US" sz="2200" dirty="0">
                <a:solidFill>
                  <a:sysClr val="windowText" lastClr="000000"/>
                </a:solidFill>
                <a:latin typeface="Sylfaen" pitchFamily="18" charset="0"/>
              </a:rPr>
              <a:t> , </a:t>
            </a:r>
            <a:r>
              <a:rPr lang="en-US" sz="2200" dirty="0" err="1">
                <a:solidFill>
                  <a:sysClr val="windowText" lastClr="000000"/>
                </a:solidFill>
                <a:latin typeface="Sylfaen" pitchFamily="18" charset="0"/>
              </a:rPr>
              <a:t>բարեկեցության</a:t>
            </a:r>
            <a:r>
              <a:rPr lang="en-US" sz="2200" dirty="0">
                <a:solidFill>
                  <a:sysClr val="windowText" lastClr="000000"/>
                </a:solidFill>
                <a:latin typeface="Sylfaen" pitchFamily="18" charset="0"/>
              </a:rPr>
              <a:t> և </a:t>
            </a:r>
            <a:r>
              <a:rPr lang="en-US" sz="2200" dirty="0" err="1">
                <a:solidFill>
                  <a:sysClr val="windowText" lastClr="000000"/>
                </a:solidFill>
                <a:latin typeface="Sylfaen" pitchFamily="18" charset="0"/>
              </a:rPr>
              <a:t>այդպիսի</a:t>
            </a:r>
            <a:r>
              <a:rPr lang="en-US" sz="2200" dirty="0">
                <a:solidFill>
                  <a:sysClr val="windowText" lastClr="000000"/>
                </a:solidFill>
                <a:latin typeface="Sylfaen" pitchFamily="18" charset="0"/>
              </a:rPr>
              <a:t> </a:t>
            </a:r>
            <a:r>
              <a:rPr lang="en-US" sz="2200" dirty="0" err="1">
                <a:solidFill>
                  <a:sysClr val="windowText" lastClr="000000"/>
                </a:solidFill>
                <a:latin typeface="Sylfaen" pitchFamily="18" charset="0"/>
              </a:rPr>
              <a:t>մի</a:t>
            </a:r>
            <a:r>
              <a:rPr lang="en-US" sz="2200" dirty="0">
                <a:solidFill>
                  <a:sysClr val="windowText" lastClr="000000"/>
                </a:solidFill>
                <a:latin typeface="Sylfaen" pitchFamily="18" charset="0"/>
              </a:rPr>
              <a:t> </a:t>
            </a:r>
            <a:r>
              <a:rPr lang="en-US" sz="2200" dirty="0" err="1">
                <a:solidFill>
                  <a:sysClr val="windowText" lastClr="000000"/>
                </a:solidFill>
                <a:latin typeface="Sylfaen" pitchFamily="18" charset="0"/>
              </a:rPr>
              <a:t>նոր</a:t>
            </a:r>
            <a:r>
              <a:rPr lang="en-US" sz="2200" dirty="0">
                <a:solidFill>
                  <a:sysClr val="windowText" lastClr="000000"/>
                </a:solidFill>
                <a:latin typeface="Sylfaen" pitchFamily="18" charset="0"/>
              </a:rPr>
              <a:t> </a:t>
            </a:r>
            <a:r>
              <a:rPr lang="en-US" sz="2200" dirty="0" err="1">
                <a:solidFill>
                  <a:sysClr val="windowText" lastClr="000000"/>
                </a:solidFill>
                <a:latin typeface="Sylfaen" pitchFamily="18" charset="0"/>
              </a:rPr>
              <a:t>պատերազմ</a:t>
            </a:r>
            <a:r>
              <a:rPr lang="en-US" sz="2200" dirty="0">
                <a:solidFill>
                  <a:sysClr val="windowText" lastClr="000000"/>
                </a:solidFill>
                <a:latin typeface="Sylfaen" pitchFamily="18" charset="0"/>
              </a:rPr>
              <a:t> </a:t>
            </a:r>
            <a:r>
              <a:rPr lang="en-US" sz="2200" dirty="0" err="1">
                <a:solidFill>
                  <a:sysClr val="windowText" lastClr="000000"/>
                </a:solidFill>
                <a:latin typeface="Sylfaen" pitchFamily="18" charset="0"/>
              </a:rPr>
              <a:t>կանխելու</a:t>
            </a:r>
            <a:r>
              <a:rPr lang="en-US" sz="2200" dirty="0">
                <a:solidFill>
                  <a:sysClr val="windowText" lastClr="000000"/>
                </a:solidFill>
                <a:latin typeface="Sylfaen" pitchFamily="18" charset="0"/>
              </a:rPr>
              <a:t> </a:t>
            </a:r>
            <a:r>
              <a:rPr lang="en-US" sz="2200" dirty="0" err="1">
                <a:solidFill>
                  <a:sysClr val="windowText" lastClr="000000"/>
                </a:solidFill>
                <a:latin typeface="Sylfaen" pitchFamily="18" charset="0"/>
              </a:rPr>
              <a:t>նպատակով</a:t>
            </a:r>
            <a:r>
              <a:rPr lang="en-US" sz="2200" dirty="0">
                <a:solidFill>
                  <a:sysClr val="windowText" lastClr="000000"/>
                </a:solidFill>
                <a:latin typeface="Sylfaen" pitchFamily="18" charset="0"/>
              </a:rPr>
              <a:t>: </a:t>
            </a:r>
            <a:r>
              <a:rPr lang="en-US" sz="2200" dirty="0" err="1">
                <a:solidFill>
                  <a:sysClr val="windowText" lastClr="000000"/>
                </a:solidFill>
                <a:latin typeface="Sylfaen" pitchFamily="18" charset="0"/>
              </a:rPr>
              <a:t>Եվրամիության</a:t>
            </a:r>
            <a:r>
              <a:rPr lang="en-US" sz="2200" dirty="0">
                <a:solidFill>
                  <a:sysClr val="windowText" lastClr="000000"/>
                </a:solidFill>
                <a:latin typeface="Sylfaen" pitchFamily="18" charset="0"/>
              </a:rPr>
              <a:t> </a:t>
            </a:r>
            <a:r>
              <a:rPr lang="en-US" sz="2200" dirty="0" err="1">
                <a:solidFill>
                  <a:sysClr val="windowText" lastClr="000000"/>
                </a:solidFill>
                <a:latin typeface="Sylfaen" pitchFamily="18" charset="0"/>
              </a:rPr>
              <a:t>մեջ</a:t>
            </a:r>
            <a:r>
              <a:rPr lang="en-US" sz="2200" dirty="0">
                <a:solidFill>
                  <a:sysClr val="windowText" lastClr="000000"/>
                </a:solidFill>
                <a:latin typeface="Sylfaen" pitchFamily="18" charset="0"/>
              </a:rPr>
              <a:t> </a:t>
            </a:r>
            <a:r>
              <a:rPr lang="en-US" sz="2200" dirty="0" err="1">
                <a:solidFill>
                  <a:sysClr val="windowText" lastClr="000000"/>
                </a:solidFill>
                <a:latin typeface="Sylfaen" pitchFamily="18" charset="0"/>
              </a:rPr>
              <a:t>մտնող</a:t>
            </a:r>
            <a:r>
              <a:rPr lang="en-US" sz="2200" dirty="0">
                <a:solidFill>
                  <a:sysClr val="windowText" lastClr="000000"/>
                </a:solidFill>
                <a:latin typeface="Sylfaen" pitchFamily="18" charset="0"/>
              </a:rPr>
              <a:t> </a:t>
            </a:r>
            <a:r>
              <a:rPr lang="en-US" sz="2200" dirty="0" err="1">
                <a:solidFill>
                  <a:sysClr val="windowText" lastClr="000000"/>
                </a:solidFill>
                <a:latin typeface="Sylfaen" pitchFamily="18" charset="0"/>
              </a:rPr>
              <a:t>պետությունները</a:t>
            </a:r>
            <a:r>
              <a:rPr lang="en-US" sz="2200" dirty="0">
                <a:solidFill>
                  <a:sysClr val="windowText" lastClr="000000"/>
                </a:solidFill>
                <a:latin typeface="Sylfaen" pitchFamily="18" charset="0"/>
              </a:rPr>
              <a:t> </a:t>
            </a:r>
            <a:r>
              <a:rPr lang="en-US" sz="2200" dirty="0" err="1">
                <a:solidFill>
                  <a:sysClr val="windowText" lastClr="000000"/>
                </a:solidFill>
                <a:latin typeface="Sylfaen" pitchFamily="18" charset="0"/>
              </a:rPr>
              <a:t>ունեն</a:t>
            </a:r>
            <a:r>
              <a:rPr lang="en-US" sz="2200" dirty="0">
                <a:solidFill>
                  <a:sysClr val="windowText" lastClr="000000"/>
                </a:solidFill>
                <a:latin typeface="Sylfaen" pitchFamily="18" charset="0"/>
              </a:rPr>
              <a:t> </a:t>
            </a:r>
            <a:r>
              <a:rPr lang="en-US" sz="2200" dirty="0" err="1">
                <a:solidFill>
                  <a:sysClr val="windowText" lastClr="000000"/>
                </a:solidFill>
                <a:latin typeface="Sylfaen" pitchFamily="18" charset="0"/>
              </a:rPr>
              <a:t>իշխանության</a:t>
            </a:r>
            <a:r>
              <a:rPr lang="en-US" sz="2200" dirty="0">
                <a:solidFill>
                  <a:sysClr val="windowText" lastClr="000000"/>
                </a:solidFill>
                <a:latin typeface="Sylfaen" pitchFamily="18" charset="0"/>
              </a:rPr>
              <a:t> </a:t>
            </a:r>
            <a:r>
              <a:rPr lang="en-US" sz="2200" dirty="0" err="1">
                <a:solidFill>
                  <a:sysClr val="windowText" lastClr="000000"/>
                </a:solidFill>
                <a:latin typeface="Sylfaen" pitchFamily="18" charset="0"/>
              </a:rPr>
              <a:t>միասնական</a:t>
            </a:r>
            <a:r>
              <a:rPr lang="en-US" sz="2200" dirty="0">
                <a:solidFill>
                  <a:sysClr val="windowText" lastClr="000000"/>
                </a:solidFill>
                <a:latin typeface="Sylfaen" pitchFamily="18" charset="0"/>
              </a:rPr>
              <a:t> </a:t>
            </a:r>
            <a:r>
              <a:rPr lang="en-US" sz="2200" dirty="0" err="1">
                <a:solidFill>
                  <a:sysClr val="windowText" lastClr="000000"/>
                </a:solidFill>
                <a:latin typeface="Sylfaen" pitchFamily="18" charset="0"/>
              </a:rPr>
              <a:t>մարմիններ</a:t>
            </a:r>
            <a:r>
              <a:rPr lang="en-US" sz="2200" dirty="0">
                <a:solidFill>
                  <a:sysClr val="windowText" lastClr="000000"/>
                </a:solidFill>
                <a:latin typeface="Sylfaen" pitchFamily="18" charset="0"/>
              </a:rPr>
              <a:t>, </a:t>
            </a:r>
            <a:r>
              <a:rPr lang="en-US" sz="2200" dirty="0" err="1">
                <a:solidFill>
                  <a:sysClr val="windowText" lastClr="000000"/>
                </a:solidFill>
                <a:latin typeface="Sylfaen" pitchFamily="18" charset="0"/>
              </a:rPr>
              <a:t>որպեսզի</a:t>
            </a:r>
            <a:r>
              <a:rPr lang="en-US" sz="2200" dirty="0">
                <a:solidFill>
                  <a:sysClr val="windowText" lastClr="000000"/>
                </a:solidFill>
                <a:latin typeface="Sylfaen" pitchFamily="18" charset="0"/>
              </a:rPr>
              <a:t> </a:t>
            </a:r>
            <a:r>
              <a:rPr lang="en-US" sz="2200" dirty="0" err="1">
                <a:solidFill>
                  <a:sysClr val="windowText" lastClr="000000"/>
                </a:solidFill>
                <a:latin typeface="Sylfaen" pitchFamily="18" charset="0"/>
              </a:rPr>
              <a:t>ընդհանուր</a:t>
            </a:r>
            <a:r>
              <a:rPr lang="en-US" sz="2200" dirty="0">
                <a:solidFill>
                  <a:sysClr val="windowText" lastClr="000000"/>
                </a:solidFill>
                <a:latin typeface="Sylfaen" pitchFamily="18" charset="0"/>
              </a:rPr>
              <a:t> </a:t>
            </a:r>
            <a:r>
              <a:rPr lang="en-US" sz="2200" dirty="0" err="1">
                <a:solidFill>
                  <a:sysClr val="windowText" lastClr="000000"/>
                </a:solidFill>
                <a:latin typeface="Sylfaen" pitchFamily="18" charset="0"/>
              </a:rPr>
              <a:t>հետաքրքրություն</a:t>
            </a:r>
            <a:r>
              <a:rPr lang="en-US" sz="2200" dirty="0">
                <a:solidFill>
                  <a:sysClr val="windowText" lastClr="000000"/>
                </a:solidFill>
                <a:latin typeface="Sylfaen" pitchFamily="18" charset="0"/>
              </a:rPr>
              <a:t> </a:t>
            </a:r>
            <a:r>
              <a:rPr lang="en-US" sz="2200" dirty="0" err="1">
                <a:solidFill>
                  <a:sysClr val="windowText" lastClr="000000"/>
                </a:solidFill>
                <a:latin typeface="Sylfaen" pitchFamily="18" charset="0"/>
              </a:rPr>
              <a:t>ներկայացնող</a:t>
            </a:r>
            <a:r>
              <a:rPr lang="en-US" sz="2200" dirty="0">
                <a:solidFill>
                  <a:sysClr val="windowText" lastClr="000000"/>
                </a:solidFill>
                <a:latin typeface="Sylfaen" pitchFamily="18" charset="0"/>
              </a:rPr>
              <a:t> </a:t>
            </a:r>
            <a:r>
              <a:rPr lang="en-US" sz="2200" dirty="0" err="1">
                <a:solidFill>
                  <a:sysClr val="windowText" lastClr="000000"/>
                </a:solidFill>
                <a:latin typeface="Sylfaen" pitchFamily="18" charset="0"/>
              </a:rPr>
              <a:t>խնդիրները</a:t>
            </a:r>
            <a:r>
              <a:rPr lang="en-US" sz="2200" dirty="0">
                <a:solidFill>
                  <a:sysClr val="windowText" lastClr="000000"/>
                </a:solidFill>
                <a:latin typeface="Sylfaen" pitchFamily="18" charset="0"/>
              </a:rPr>
              <a:t> </a:t>
            </a:r>
            <a:r>
              <a:rPr lang="en-US" sz="2200" dirty="0" err="1">
                <a:solidFill>
                  <a:sysClr val="windowText" lastClr="000000"/>
                </a:solidFill>
                <a:latin typeface="Sylfaen" pitchFamily="18" charset="0"/>
              </a:rPr>
              <a:t>լուծվեն</a:t>
            </a:r>
            <a:r>
              <a:rPr lang="en-US" sz="2200" dirty="0">
                <a:solidFill>
                  <a:sysClr val="windowText" lastClr="000000"/>
                </a:solidFill>
                <a:latin typeface="Sylfaen" pitchFamily="18" charset="0"/>
              </a:rPr>
              <a:t> </a:t>
            </a:r>
            <a:r>
              <a:rPr lang="en-US" sz="2200" dirty="0" err="1">
                <a:solidFill>
                  <a:sysClr val="windowText" lastClr="000000"/>
                </a:solidFill>
                <a:latin typeface="Sylfaen" pitchFamily="18" charset="0"/>
              </a:rPr>
              <a:t>դեմոկրատական</a:t>
            </a:r>
            <a:r>
              <a:rPr lang="en-US" sz="2200" dirty="0">
                <a:solidFill>
                  <a:sysClr val="windowText" lastClr="000000"/>
                </a:solidFill>
                <a:latin typeface="Sylfaen" pitchFamily="18" charset="0"/>
              </a:rPr>
              <a:t> </a:t>
            </a:r>
            <a:r>
              <a:rPr lang="en-US" sz="2200" dirty="0" err="1">
                <a:solidFill>
                  <a:sysClr val="windowText" lastClr="000000"/>
                </a:solidFill>
                <a:latin typeface="Sylfaen" pitchFamily="18" charset="0"/>
              </a:rPr>
              <a:t>ճանապարհով</a:t>
            </a:r>
            <a:r>
              <a:rPr lang="en-US" sz="2200" dirty="0">
                <a:solidFill>
                  <a:sysClr val="windowText" lastClr="000000"/>
                </a:solidFill>
                <a:latin typeface="Sylfaen" pitchFamily="18" charset="0"/>
              </a:rPr>
              <a:t>: </a:t>
            </a:r>
            <a:endParaRPr lang="ru-RU" sz="2200" dirty="0">
              <a:solidFill>
                <a:sysClr val="windowText" lastClr="000000"/>
              </a:solidFill>
              <a:latin typeface="Sylfaen"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5109" y="3717032"/>
            <a:ext cx="3390845" cy="2931280"/>
          </a:xfrm>
          <a:prstGeom prst="rect">
            <a:avLst/>
          </a:prstGeom>
        </p:spPr>
      </p:pic>
    </p:spTree>
    <p:extLst>
      <p:ext uri="{BB962C8B-B14F-4D97-AF65-F5344CB8AC3E}">
        <p14:creationId xmlns:p14="http://schemas.microsoft.com/office/powerpoint/2010/main" val="3051339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y-AM" sz="1800" dirty="0"/>
              <a:t>Մաքսային միության մաքսային տարածքում մաքսային մարմիններն ապահովում են հետևյալ հիմնական խնդիրների իրագործումը`</a:t>
            </a:r>
            <a:br>
              <a:rPr lang="hy-AM" sz="1800" dirty="0"/>
            </a:br>
            <a:endParaRPr lang="ru-RU" sz="1800" dirty="0"/>
          </a:p>
        </p:txBody>
      </p:sp>
      <p:sp>
        <p:nvSpPr>
          <p:cNvPr id="3" name="Content Placeholder 2"/>
          <p:cNvSpPr>
            <a:spLocks noGrp="1"/>
          </p:cNvSpPr>
          <p:nvPr>
            <p:ph idx="1"/>
          </p:nvPr>
        </p:nvSpPr>
        <p:spPr/>
        <p:txBody>
          <a:bodyPr>
            <a:normAutofit/>
          </a:bodyPr>
          <a:lstStyle/>
          <a:p>
            <a:pPr>
              <a:buClrTx/>
            </a:pPr>
            <a:r>
              <a:rPr lang="hy-AM" dirty="0" smtClean="0"/>
              <a:t>օժանդակություն Մաքսային միության միասնական առևտրային քաղաքականության իրականացման հարցում.</a:t>
            </a:r>
          </a:p>
          <a:p>
            <a:pPr>
              <a:buClrTx/>
            </a:pPr>
            <a:r>
              <a:rPr lang="hy-AM" dirty="0" smtClean="0"/>
              <a:t>Մաքսային միության մաքսային օրենսդրության և Մաքսային միության անդամ պետությունների այլ օրենսդրության իրականացման ապահովում, որի իրականացման նկատմամբ հսկողությունը վերապահված է մաքսային մարմիններին.</a:t>
            </a:r>
          </a:p>
          <a:p>
            <a:pPr>
              <a:buClrTx/>
            </a:pPr>
            <a:r>
              <a:rPr lang="hy-AM" dirty="0" smtClean="0"/>
              <a:t>մաքսային գործառնությունների կատարում և մաքսային հսկողության իրականացում, այդ թվում՝ վարչական փոխօգնության տրամադրման շրջանակներում.</a:t>
            </a:r>
          </a:p>
          <a:p>
            <a:endParaRPr lang="ru-RU" dirty="0"/>
          </a:p>
        </p:txBody>
      </p:sp>
    </p:spTree>
    <p:extLst>
      <p:ext uri="{BB962C8B-B14F-4D97-AF65-F5344CB8AC3E}">
        <p14:creationId xmlns:p14="http://schemas.microsoft.com/office/powerpoint/2010/main" val="371481067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88640"/>
            <a:ext cx="8229600" cy="648072"/>
          </a:xfrm>
        </p:spPr>
        <p:txBody>
          <a:bodyPr>
            <a:noAutofit/>
          </a:bodyPr>
          <a:lstStyle/>
          <a:p>
            <a:pPr algn="just"/>
            <a:r>
              <a:rPr lang="en-GB" sz="1800" dirty="0"/>
              <a:t>ԵԱՏՄ </a:t>
            </a:r>
            <a:r>
              <a:rPr lang="en-GB" sz="1800" dirty="0" err="1"/>
              <a:t>անդամակցության</a:t>
            </a:r>
            <a:r>
              <a:rPr lang="en-GB" sz="1800" dirty="0"/>
              <a:t> </a:t>
            </a:r>
            <a:r>
              <a:rPr lang="en-GB" sz="1800" dirty="0" err="1"/>
              <a:t>համատեքստում</a:t>
            </a:r>
            <a:r>
              <a:rPr lang="en-GB" sz="1800" dirty="0"/>
              <a:t> ՀՀ </a:t>
            </a:r>
            <a:r>
              <a:rPr lang="en-GB" sz="1800" dirty="0" err="1"/>
              <a:t>մաքսային</a:t>
            </a:r>
            <a:r>
              <a:rPr lang="en-GB" sz="1800" dirty="0"/>
              <a:t> </a:t>
            </a:r>
            <a:r>
              <a:rPr lang="en-GB" sz="1800" dirty="0" err="1"/>
              <a:t>օրենսդրությունը</a:t>
            </a:r>
            <a:r>
              <a:rPr lang="en-GB" sz="1800" dirty="0"/>
              <a:t> </a:t>
            </a:r>
            <a:r>
              <a:rPr lang="en-GB" sz="1800" dirty="0" err="1"/>
              <a:t>ներառում</a:t>
            </a:r>
            <a:r>
              <a:rPr lang="en-GB" sz="1800" dirty="0"/>
              <a:t> է.</a:t>
            </a:r>
            <a:endParaRPr lang="ru-RU" sz="1800" dirty="0"/>
          </a:p>
        </p:txBody>
      </p:sp>
      <p:sp>
        <p:nvSpPr>
          <p:cNvPr id="3" name="Content Placeholder 2"/>
          <p:cNvSpPr>
            <a:spLocks noGrp="1"/>
          </p:cNvSpPr>
          <p:nvPr>
            <p:ph idx="1"/>
          </p:nvPr>
        </p:nvSpPr>
        <p:spPr>
          <a:xfrm>
            <a:off x="1703512" y="1124744"/>
            <a:ext cx="8712968" cy="5184576"/>
          </a:xfrm>
        </p:spPr>
        <p:txBody>
          <a:bodyPr>
            <a:normAutofit fontScale="55000" lnSpcReduction="20000"/>
          </a:bodyPr>
          <a:lstStyle/>
          <a:p>
            <a:pPr algn="just">
              <a:lnSpc>
                <a:spcPct val="170000"/>
              </a:lnSpc>
              <a:buClrTx/>
            </a:pPr>
            <a:r>
              <a:rPr lang="hy-AM" sz="3200" dirty="0"/>
              <a:t>Մաքսային Միության Մաքսային օրենսգիրք (ընդունված 02.01.2015թ) Հավելված Եվրասիական տնտեսական համայնքի</a:t>
            </a:r>
            <a:r>
              <a:rPr lang="en-US" sz="3200" dirty="0"/>
              <a:t> </a:t>
            </a:r>
            <a:r>
              <a:rPr lang="hy-AM" sz="3200" dirty="0"/>
              <a:t>պետության ղեկավարների մակարդակով միջպետական խորհրդի (Մաքսային միության բարձրագույն մարմնի) 2007 թվականի նոյեմբերի 27-ի թիվ 17 որոշմամբ ընդունված ՙՄաքսային միության մաքսային օրենսգրքի մասին՚ պայմանագրի</a:t>
            </a:r>
          </a:p>
          <a:p>
            <a:pPr algn="just">
              <a:lnSpc>
                <a:spcPct val="170000"/>
              </a:lnSpc>
              <a:buClrTx/>
            </a:pPr>
            <a:r>
              <a:rPr lang="hy-AM" sz="3200" dirty="0"/>
              <a:t>Պայմանագիր ՙԲազմակողմ առևտրային համակարգի շրջանակներում Մաքսային Միության գործունեության մասին՚ (ընդունված 02.01.2015թ)</a:t>
            </a:r>
          </a:p>
          <a:p>
            <a:pPr algn="just">
              <a:lnSpc>
                <a:spcPct val="170000"/>
              </a:lnSpc>
              <a:buClrTx/>
            </a:pPr>
            <a:r>
              <a:rPr lang="hy-AM" sz="3200" dirty="0"/>
              <a:t>ՀՀ Օրենքը ՙՄաքսային կարգավորման մասին՚ (ընդունված 02.01.2015թ)</a:t>
            </a:r>
          </a:p>
          <a:p>
            <a:pPr algn="just">
              <a:lnSpc>
                <a:spcPct val="170000"/>
              </a:lnSpc>
              <a:buClrTx/>
            </a:pPr>
            <a:r>
              <a:rPr lang="hy-AM" sz="3200" dirty="0"/>
              <a:t>Մաքսային միության անդամ պետությունների օրենսդրությամբ կարող են սահմանվել մաքսային մարմինների կողմից իրագործման ենթակա նաև այլ խնդիրներ:</a:t>
            </a:r>
          </a:p>
          <a:p>
            <a:endParaRPr lang="ru-RU" dirty="0"/>
          </a:p>
        </p:txBody>
      </p:sp>
    </p:spTree>
    <p:extLst>
      <p:ext uri="{BB962C8B-B14F-4D97-AF65-F5344CB8AC3E}">
        <p14:creationId xmlns:p14="http://schemas.microsoft.com/office/powerpoint/2010/main" val="417567024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8548" y="1704799"/>
            <a:ext cx="11863137" cy="4880485"/>
          </a:xfrm>
        </p:spPr>
        <p:txBody>
          <a:bodyPr>
            <a:normAutofit/>
          </a:bodyPr>
          <a:lstStyle/>
          <a:p>
            <a:pPr marL="0" indent="0">
              <a:buNone/>
            </a:pPr>
            <a:r>
              <a:rPr lang="hy-AM" dirty="0" smtClean="0"/>
              <a:t>ԵԱՏՄ Մաքսային Միությանը ՀՀ անդամակցությունը վերափոխում է ՀՀ-ԱՀԿ անդամակցության պայմանները,  ինչը ամրա</a:t>
            </a:r>
            <a:r>
              <a:rPr lang="en-US" dirty="0" smtClean="0"/>
              <a:t>գ</a:t>
            </a:r>
            <a:r>
              <a:rPr lang="hy-AM" dirty="0" smtClean="0"/>
              <a:t>րված է Բազմակողմ Առևտրային համակար</a:t>
            </a:r>
            <a:r>
              <a:rPr lang="en-US" dirty="0" smtClean="0"/>
              <a:t>գ</a:t>
            </a:r>
            <a:r>
              <a:rPr lang="hy-AM" dirty="0" smtClean="0"/>
              <a:t>ի շրջանակներում Մաքսային Միության </a:t>
            </a:r>
            <a:r>
              <a:rPr lang="en-US" dirty="0" smtClean="0"/>
              <a:t>գ</a:t>
            </a:r>
            <a:r>
              <a:rPr lang="hy-AM" dirty="0" smtClean="0"/>
              <a:t>ործունեության մասին</a:t>
            </a:r>
            <a:r>
              <a:rPr lang="en-US" dirty="0" smtClean="0"/>
              <a:t> </a:t>
            </a:r>
            <a:r>
              <a:rPr lang="hy-AM" dirty="0" smtClean="0"/>
              <a:t>պայմանա</a:t>
            </a:r>
            <a:r>
              <a:rPr lang="en-US" dirty="0" smtClean="0"/>
              <a:t>գ</a:t>
            </a:r>
            <a:r>
              <a:rPr lang="hy-AM" dirty="0" smtClean="0"/>
              <a:t>րում</a:t>
            </a:r>
            <a:r>
              <a:rPr lang="en-GB" dirty="0" smtClean="0"/>
              <a:t>:</a:t>
            </a:r>
          </a:p>
          <a:p>
            <a:pPr marL="0" indent="0">
              <a:buNone/>
            </a:pPr>
            <a:r>
              <a:rPr lang="hy-AM" dirty="0" smtClean="0"/>
              <a:t>Մաքսային Միության անդամ երկրները պետք է միջոցներ ձեռնարկեն Մաքսային միության իրավական համակար</a:t>
            </a:r>
            <a:r>
              <a:rPr lang="en-US" dirty="0" smtClean="0"/>
              <a:t>գ</a:t>
            </a:r>
            <a:r>
              <a:rPr lang="hy-AM" dirty="0" smtClean="0"/>
              <a:t>ը և դրա մարմինների որոշումները ԱՀԿ համաձայնա</a:t>
            </a:r>
            <a:r>
              <a:rPr lang="en-US" dirty="0" smtClean="0"/>
              <a:t>գ</a:t>
            </a:r>
            <a:r>
              <a:rPr lang="hy-AM" dirty="0" smtClean="0"/>
              <a:t>րին համապատասխանեցնելու համար: </a:t>
            </a:r>
            <a:endParaRPr lang="ru-RU" dirty="0"/>
          </a:p>
        </p:txBody>
      </p:sp>
    </p:spTree>
    <p:extLst>
      <p:ext uri="{BB962C8B-B14F-4D97-AF65-F5344CB8AC3E}">
        <p14:creationId xmlns:p14="http://schemas.microsoft.com/office/powerpoint/2010/main" val="122795142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19536" y="188640"/>
            <a:ext cx="8229600" cy="6135960"/>
          </a:xfrm>
        </p:spPr>
        <p:txBody>
          <a:bodyPr>
            <a:normAutofit fontScale="92500" lnSpcReduction="10000"/>
          </a:bodyPr>
          <a:lstStyle/>
          <a:p>
            <a:pPr marL="0" indent="0">
              <a:buNone/>
            </a:pPr>
            <a:r>
              <a:rPr lang="hy-AM" b="1" dirty="0"/>
              <a:t>ԵԱՏՄ Մաքսային միության գործունեության սկզբունքներն են</a:t>
            </a:r>
          </a:p>
          <a:p>
            <a:pPr algn="just">
              <a:lnSpc>
                <a:spcPct val="160000"/>
              </a:lnSpc>
              <a:buClrTx/>
            </a:pPr>
            <a:r>
              <a:rPr lang="hy-AM" dirty="0"/>
              <a:t>Անդամ պետությունների Մաքսային միության շրջանակներում գործում է ապրանքների ներքին շուկա, </a:t>
            </a:r>
            <a:endParaRPr lang="hy-AM" dirty="0" smtClean="0"/>
          </a:p>
          <a:p>
            <a:pPr algn="just">
              <a:lnSpc>
                <a:spcPct val="160000"/>
              </a:lnSpc>
              <a:buClrTx/>
            </a:pPr>
            <a:r>
              <a:rPr lang="hy-AM" dirty="0" smtClean="0"/>
              <a:t>կիրառվում </a:t>
            </a:r>
            <a:r>
              <a:rPr lang="hy-AM" dirty="0"/>
              <a:t>են Եվրասիական տնտեսական միության միասնական մաքսային սակագինը և երրորդ կողմերի հետ ապրանքների արտաքին առևտրի կարգավորման այլ միասնական միջոցներ, </a:t>
            </a:r>
            <a:endParaRPr lang="en-GB" dirty="0" smtClean="0"/>
          </a:p>
          <a:p>
            <a:pPr algn="just">
              <a:lnSpc>
                <a:spcPct val="160000"/>
              </a:lnSpc>
              <a:buClrTx/>
            </a:pPr>
            <a:r>
              <a:rPr lang="hy-AM" dirty="0" smtClean="0"/>
              <a:t>գործում </a:t>
            </a:r>
            <a:r>
              <a:rPr lang="hy-AM" dirty="0"/>
              <a:t>է ապրանքների առևտրի միասնական ռեժիմ երրորդ կողմերի հետ հարաբերություններում</a:t>
            </a:r>
            <a:r>
              <a:rPr lang="hy-AM" dirty="0" smtClean="0"/>
              <a:t>,</a:t>
            </a:r>
          </a:p>
          <a:p>
            <a:pPr algn="just">
              <a:lnSpc>
                <a:spcPct val="160000"/>
              </a:lnSpc>
              <a:buClrTx/>
            </a:pPr>
            <a:r>
              <a:rPr lang="hy-AM" dirty="0" smtClean="0"/>
              <a:t>իրականացվում </a:t>
            </a:r>
            <a:r>
              <a:rPr lang="hy-AM" dirty="0"/>
              <a:t>է միասնական մաքսային կարգավորում, </a:t>
            </a:r>
            <a:endParaRPr lang="hy-AM" dirty="0" smtClean="0"/>
          </a:p>
          <a:p>
            <a:pPr algn="just">
              <a:lnSpc>
                <a:spcPct val="160000"/>
              </a:lnSpc>
              <a:buClrTx/>
            </a:pPr>
            <a:r>
              <a:rPr lang="hy-AM" dirty="0" smtClean="0"/>
              <a:t>իրականացվում </a:t>
            </a:r>
            <a:r>
              <a:rPr lang="hy-AM" dirty="0"/>
              <a:t>է ապրանքների ազատ տեղափոխում անդամ պետությունների տարածքներով՝ առանց մաքսային հայտարարագրման և պետական հսկողության (տրանսպորտային, սանիտարական, անասնաբուժասանիտարական, կարանտինային բուսասանիտարական) </a:t>
            </a:r>
            <a:r>
              <a:rPr lang="hy-AM" dirty="0" smtClean="0"/>
              <a:t>կիրառման։ </a:t>
            </a:r>
            <a:endParaRPr lang="hy-AM" dirty="0"/>
          </a:p>
          <a:p>
            <a:endParaRPr lang="ru-RU" dirty="0"/>
          </a:p>
        </p:txBody>
      </p:sp>
    </p:spTree>
    <p:extLst>
      <p:ext uri="{BB962C8B-B14F-4D97-AF65-F5344CB8AC3E}">
        <p14:creationId xmlns:p14="http://schemas.microsoft.com/office/powerpoint/2010/main" val="306496182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24000" y="0"/>
            <a:ext cx="9144000" cy="2862322"/>
          </a:xfrm>
          <a:prstGeom prst="rect">
            <a:avLst/>
          </a:prstGeom>
        </p:spPr>
        <p:txBody>
          <a:bodyPr wrap="square">
            <a:spAutoFit/>
          </a:bodyPr>
          <a:lstStyle/>
          <a:p>
            <a:r>
              <a:rPr lang="hy-AM" dirty="0">
                <a:solidFill>
                  <a:prstClr val="black"/>
                </a:solidFill>
              </a:rPr>
              <a:t> Ապրանքների փոխադարձ առևտրում անդամ պետություններն իրավունք ունեն կիրառելու սահմանափակումներ (պայմանով, որ այդ միջոցները անհիմն խտրականության միջոց կամ առևտրի քողարկված սահմանափակում չլինեն), եթե այդ սահմանափակումներն անհրաժեշտ են. մարդու կյանքի և առողջության պահպանման, հասարակական բարոյականության և իրավակարգի պահպանման,</a:t>
            </a:r>
          </a:p>
          <a:p>
            <a:r>
              <a:rPr lang="hy-AM" dirty="0">
                <a:solidFill>
                  <a:prstClr val="black"/>
                </a:solidFill>
              </a:rPr>
              <a:t>1) շրջակա միջավայրի պահպանման, </a:t>
            </a:r>
          </a:p>
          <a:p>
            <a:r>
              <a:rPr lang="hy-AM" dirty="0">
                <a:solidFill>
                  <a:prstClr val="black"/>
                </a:solidFill>
              </a:rPr>
              <a:t>2) կենդանիների և բույսերի, մշակութային արժեքների պահպանման, </a:t>
            </a:r>
          </a:p>
          <a:p>
            <a:r>
              <a:rPr lang="hy-AM" dirty="0">
                <a:solidFill>
                  <a:prstClr val="black"/>
                </a:solidFill>
              </a:rPr>
              <a:t>3) միջազգային պարտավորությունների կատարման,</a:t>
            </a:r>
          </a:p>
          <a:p>
            <a:r>
              <a:rPr lang="hy-AM" dirty="0">
                <a:solidFill>
                  <a:prstClr val="black"/>
                </a:solidFill>
              </a:rPr>
              <a:t>4) երկրի պաշտպանության և անդամ պետության անվտանգության ապահովման համար։ </a:t>
            </a:r>
          </a:p>
        </p:txBody>
      </p:sp>
      <p:sp>
        <p:nvSpPr>
          <p:cNvPr id="5" name="Прямоугольник 4"/>
          <p:cNvSpPr/>
          <p:nvPr/>
        </p:nvSpPr>
        <p:spPr>
          <a:xfrm>
            <a:off x="1524000" y="2862322"/>
            <a:ext cx="9036496" cy="1477328"/>
          </a:xfrm>
          <a:prstGeom prst="rect">
            <a:avLst/>
          </a:prstGeom>
        </p:spPr>
        <p:txBody>
          <a:bodyPr wrap="square">
            <a:spAutoFit/>
          </a:bodyPr>
          <a:lstStyle/>
          <a:p>
            <a:r>
              <a:rPr lang="hy-AM" dirty="0">
                <a:solidFill>
                  <a:prstClr val="black"/>
                </a:solidFill>
              </a:rPr>
              <a:t>Միության մաքսային տարածքում կիրառվում են Եվրասիական տնտեսական միության արտաքին տնտեսական գործունեության միասնական ապրանքային անվանացանկը և Եվրասիական տնտեսական միության միասնական մաքսային սակագինը, որոնք համարվում են Միության առևտրային քաղաքականության գործիքները:</a:t>
            </a:r>
            <a:endParaRPr lang="ru-RU" dirty="0">
              <a:solidFill>
                <a:prstClr val="black"/>
              </a:solidFill>
            </a:endParaRPr>
          </a:p>
        </p:txBody>
      </p:sp>
    </p:spTree>
    <p:extLst>
      <p:ext uri="{BB962C8B-B14F-4D97-AF65-F5344CB8AC3E}">
        <p14:creationId xmlns:p14="http://schemas.microsoft.com/office/powerpoint/2010/main" val="273506282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9496" y="0"/>
            <a:ext cx="8928992" cy="6279976"/>
          </a:xfrm>
        </p:spPr>
        <p:txBody>
          <a:bodyPr>
            <a:normAutofit fontScale="92500"/>
          </a:bodyPr>
          <a:lstStyle/>
          <a:p>
            <a:pPr marL="0" indent="0" algn="just">
              <a:lnSpc>
                <a:spcPct val="170000"/>
              </a:lnSpc>
              <a:buNone/>
            </a:pPr>
            <a:r>
              <a:rPr lang="hy-AM" sz="1200" b="1" dirty="0"/>
              <a:t>ԵԱՏՄ պայմանարի համաձայն կիրառության մեջ են մտել հետևյալ մաքսային գործը կարգավորող հետևյալ փոփոխությունները .</a:t>
            </a:r>
          </a:p>
          <a:p>
            <a:pPr algn="just">
              <a:lnSpc>
                <a:spcPct val="170000"/>
              </a:lnSpc>
            </a:pPr>
            <a:r>
              <a:rPr lang="hy-AM" sz="1100" dirty="0"/>
              <a:t>ներմուծման մաքսատուրք՚</a:t>
            </a:r>
            <a:r>
              <a:rPr lang="en-US" sz="1100" dirty="0"/>
              <a:t> </a:t>
            </a:r>
            <a:r>
              <a:rPr lang="hy-AM" sz="1100" dirty="0"/>
              <a:t>պարտադիր վճար</a:t>
            </a:r>
            <a:r>
              <a:rPr lang="en-US" sz="1100" dirty="0"/>
              <a:t>, </a:t>
            </a:r>
            <a:r>
              <a:rPr lang="hy-AM" sz="1100" dirty="0"/>
              <a:t>որը գանձվում է անդամ պետությունների մաքսային մարմինների կողմից Միության մաքսային տարածք ապրանքներ ներմուծելու պարագայում: Վճարված (գանձված) ներմուծման մաքսատուրքերը ենթակա են հաշվեգրման և բաշխման անդամ պետությունների բյուջեների միջև</a:t>
            </a:r>
          </a:p>
          <a:p>
            <a:pPr algn="just">
              <a:lnSpc>
                <a:spcPct val="170000"/>
              </a:lnSpc>
            </a:pPr>
            <a:r>
              <a:rPr lang="hy-AM" sz="1100" dirty="0"/>
              <a:t>Եվրասիական տնտեսական միության արտաքին տնտեսական գործունեության միասնական ապրանքային անվանացանկ՚ (ԵՏՄ ԱՏԳ ՄԱԱ)</a:t>
            </a:r>
            <a:r>
              <a:rPr lang="en-US" sz="1100" dirty="0"/>
              <a:t> </a:t>
            </a:r>
            <a:r>
              <a:rPr lang="hy-AM" sz="1100" dirty="0"/>
              <a:t>արտաքին տնտեսական գործունեության ապրանքային անվանացանկ</a:t>
            </a:r>
            <a:r>
              <a:rPr lang="en-US" sz="1100" dirty="0"/>
              <a:t> </a:t>
            </a:r>
            <a:r>
              <a:rPr lang="hy-AM" sz="1100" dirty="0"/>
              <a:t>հիմնված Համաշխարհային մաքսային կազմակերպության</a:t>
            </a:r>
            <a:r>
              <a:rPr lang="en-US" sz="1100" dirty="0"/>
              <a:t> </a:t>
            </a:r>
            <a:r>
              <a:rPr lang="hy-AM" sz="1100" dirty="0"/>
              <a:t>ապրանքների նկարագրման և ծածկագրման ներդաշնակեցված համակարգի և Անկախ պետությունների համագործակցության արտաքին տնտեսական գործունեության միասնական ապրանքային անվանացանկի վրա:</a:t>
            </a:r>
            <a:r>
              <a:rPr lang="en-US" sz="1100" dirty="0"/>
              <a:t> </a:t>
            </a:r>
            <a:r>
              <a:rPr lang="hy-AM" sz="1100" dirty="0"/>
              <a:t>Մաքսային միության արտաքին տնտեսական գործունեության միասնական ապրանքային անվանացանկը (այսուհետ</a:t>
            </a:r>
            <a:r>
              <a:rPr lang="en-US" sz="1100" dirty="0"/>
              <a:t> </a:t>
            </a:r>
            <a:r>
              <a:rPr lang="hy-AM" sz="1100" dirty="0"/>
              <a:t>Արտաքին տնտեսական գործունեության ապրանքային անվանացանկ) օգտագործվում է արտաքին առևտրային և արտաքին տնտեսական գործունեության այլ տեսակների մաքսասակագնային և ոչ սակագնային կարգավորման միջոցների կիրառման</a:t>
            </a:r>
            <a:r>
              <a:rPr lang="en-US" sz="1100" dirty="0"/>
              <a:t>, </a:t>
            </a:r>
            <a:r>
              <a:rPr lang="hy-AM" sz="1100" dirty="0"/>
              <a:t>մաքսային վիճակագրության վարման համար:</a:t>
            </a:r>
          </a:p>
          <a:p>
            <a:pPr algn="just">
              <a:lnSpc>
                <a:spcPct val="170000"/>
              </a:lnSpc>
            </a:pPr>
            <a:r>
              <a:rPr lang="hy-AM" sz="1100" dirty="0"/>
              <a:t>ՙԵվրասիական տնտեսական միության միասնական մաքսային սակագին</a:t>
            </a:r>
            <a:r>
              <a:rPr lang="en-US" sz="1100" dirty="0"/>
              <a:t>  </a:t>
            </a:r>
            <a:r>
              <a:rPr lang="hy-AM" sz="1100" dirty="0"/>
              <a:t>(ԵՏՄ ՄՄՍ)</a:t>
            </a:r>
            <a:r>
              <a:rPr lang="en-US" sz="1100" dirty="0"/>
              <a:t> </a:t>
            </a:r>
            <a:r>
              <a:rPr lang="hy-AM" sz="1100" dirty="0"/>
              <a:t>երրորդ երկրներից Միության մաքսային տարածք ներմուծվող (ներմուծված) ապրանքների նկատմամբ կիրառվող մաքսատուրքերի դրույքաչափերի ամբողջություն« որը համակարգված է</a:t>
            </a:r>
            <a:r>
              <a:rPr lang="en-US" sz="1100" dirty="0"/>
              <a:t> </a:t>
            </a:r>
            <a:r>
              <a:rPr lang="hy-AM" sz="1100" dirty="0"/>
              <a:t>Եվրասիական տնտեսական միության արտաքին տնտեսական գործունեության միասնական ապրանքային անվանացանկին համապատասխան:</a:t>
            </a:r>
          </a:p>
          <a:p>
            <a:pPr algn="just">
              <a:lnSpc>
                <a:spcPct val="170000"/>
              </a:lnSpc>
            </a:pPr>
            <a:r>
              <a:rPr lang="hy-AM" sz="1100" dirty="0"/>
              <a:t>ՙՍակագնային առանձնաշնորհում (պրեֆերենցիա)՚ներմուծման մաքսատուրքերի վճարումից ազատում կամ Միության հետ միասին ազատ առևտրի գոտի ձևավորող երկրների ծագման ապրանքների համար ներմուծման մաքսատուրքերի դրույքաչափերի նվազեցում կամ Միության սակագնային առանձնաշնորհումների միասնական համակարգից օգտվող</a:t>
            </a:r>
            <a:r>
              <a:rPr lang="en-US" sz="1100" dirty="0"/>
              <a:t> </a:t>
            </a:r>
            <a:r>
              <a:rPr lang="hy-AM" sz="1100" dirty="0"/>
              <a:t>զարգացող երկրների և (կամ) Միության սակագնային առանձնաշնորհումների միասնական համակարգից օգտվողառավել քիչ զարգացած երկրների ծագման ապրանքների համար ներմուծման մաքսատուրքերի դրույքաչափերի նվազեցում:</a:t>
            </a:r>
          </a:p>
        </p:txBody>
      </p:sp>
    </p:spTree>
    <p:extLst>
      <p:ext uri="{BB962C8B-B14F-4D97-AF65-F5344CB8AC3E}">
        <p14:creationId xmlns:p14="http://schemas.microsoft.com/office/powerpoint/2010/main" val="384508925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24000" y="0"/>
            <a:ext cx="9144000" cy="2308324"/>
          </a:xfrm>
          <a:prstGeom prst="rect">
            <a:avLst/>
          </a:prstGeom>
        </p:spPr>
        <p:txBody>
          <a:bodyPr wrap="square">
            <a:spAutoFit/>
          </a:bodyPr>
          <a:lstStyle/>
          <a:p>
            <a:r>
              <a:rPr lang="hy-AM" dirty="0">
                <a:solidFill>
                  <a:prstClr val="black"/>
                </a:solidFill>
              </a:rPr>
              <a:t>Եվրասիական տնտեսական միության միասնական մաքսային սակագնի շրջանակներում կիրառվում են ներմուծման մաքսատուրքերի դրույքաչափերի հետևյալ տեսակները՝</a:t>
            </a:r>
          </a:p>
          <a:p>
            <a:r>
              <a:rPr lang="hy-AM" dirty="0">
                <a:solidFill>
                  <a:prstClr val="black"/>
                </a:solidFill>
              </a:rPr>
              <a:t>1) ադվալորային, որոնք սահմանվում են տոկոսներով՝ հարկման ենթակա ապրանքների մաքսային արժեքի նկատմամբ.</a:t>
            </a:r>
          </a:p>
          <a:p>
            <a:r>
              <a:rPr lang="hy-AM" dirty="0">
                <a:solidFill>
                  <a:prstClr val="black"/>
                </a:solidFill>
              </a:rPr>
              <a:t>2) յուրահատուկ, որոնք սահմանվում են ըստ ֆիզիկական հատկանիշների՝ հարկման ենթակա ապրանքների բնաիրային արտահայտությամբ (քանակ, զանգված, ծավալ կամ այլ հատկանիշներ). </a:t>
            </a:r>
          </a:p>
        </p:txBody>
      </p:sp>
      <p:sp>
        <p:nvSpPr>
          <p:cNvPr id="5" name="Прямоугольник 4"/>
          <p:cNvSpPr/>
          <p:nvPr/>
        </p:nvSpPr>
        <p:spPr>
          <a:xfrm>
            <a:off x="4223792" y="4062651"/>
            <a:ext cx="4572000" cy="646331"/>
          </a:xfrm>
          <a:prstGeom prst="rect">
            <a:avLst/>
          </a:prstGeom>
        </p:spPr>
        <p:txBody>
          <a:bodyPr>
            <a:spAutoFit/>
          </a:bodyPr>
          <a:lstStyle/>
          <a:p>
            <a:r>
              <a:rPr lang="hy-AM" b="1" dirty="0">
                <a:solidFill>
                  <a:prstClr val="black"/>
                </a:solidFill>
              </a:rPr>
              <a:t>Հատուկ մաքսատուրքերի դրույքաչափերը</a:t>
            </a:r>
            <a:endParaRPr lang="ru-RU" b="1" dirty="0">
              <a:solidFill>
                <a:prstClr val="black"/>
              </a:solidFill>
            </a:endParaRPr>
          </a:p>
        </p:txBody>
      </p:sp>
      <p:graphicFrame>
        <p:nvGraphicFramePr>
          <p:cNvPr id="7" name="Таблица 6"/>
          <p:cNvGraphicFramePr>
            <a:graphicFrameLocks noGrp="1"/>
          </p:cNvGraphicFramePr>
          <p:nvPr>
            <p:extLst/>
          </p:nvPr>
        </p:nvGraphicFramePr>
        <p:xfrm>
          <a:off x="1549152" y="4708979"/>
          <a:ext cx="9144000" cy="2104396"/>
        </p:xfrm>
        <a:graphic>
          <a:graphicData uri="http://schemas.openxmlformats.org/drawingml/2006/table">
            <a:tbl>
              <a:tblPr firstRow="1" firstCol="1" bandRow="1">
                <a:tableStyleId>{D7AC3CCA-C797-4891-BE02-D94E43425B78}</a:tableStyleId>
              </a:tblPr>
              <a:tblGrid>
                <a:gridCol w="4572000"/>
                <a:gridCol w="4572000"/>
              </a:tblGrid>
              <a:tr h="526099">
                <a:tc>
                  <a:txBody>
                    <a:bodyPr/>
                    <a:lstStyle/>
                    <a:p>
                      <a:pPr>
                        <a:lnSpc>
                          <a:spcPct val="115000"/>
                        </a:lnSpc>
                        <a:spcAft>
                          <a:spcPts val="0"/>
                        </a:spcAft>
                      </a:pPr>
                      <a:r>
                        <a:rPr lang="en-US" sz="1100" dirty="0" err="1">
                          <a:effectLst/>
                        </a:rPr>
                        <a:t>Հատուկ</a:t>
                      </a:r>
                      <a:r>
                        <a:rPr lang="en-US" sz="1100" dirty="0">
                          <a:effectLst/>
                        </a:rPr>
                        <a:t> </a:t>
                      </a:r>
                      <a:r>
                        <a:rPr lang="en-US" sz="1100" dirty="0" err="1">
                          <a:effectLst/>
                        </a:rPr>
                        <a:t>մաքսային</a:t>
                      </a:r>
                      <a:r>
                        <a:rPr lang="en-US" sz="1100" dirty="0">
                          <a:effectLst/>
                        </a:rPr>
                        <a:t> </a:t>
                      </a:r>
                      <a:r>
                        <a:rPr lang="en-US" sz="1100" dirty="0" err="1">
                          <a:effectLst/>
                        </a:rPr>
                        <a:t>դրույքաչափի</a:t>
                      </a:r>
                      <a:r>
                        <a:rPr lang="en-US" sz="1100" dirty="0">
                          <a:effectLst/>
                        </a:rPr>
                        <a:t> </a:t>
                      </a:r>
                      <a:r>
                        <a:rPr lang="en-US" sz="1100" dirty="0" err="1">
                          <a:effectLst/>
                        </a:rPr>
                        <a:t>ժամանակահատվածը</a:t>
                      </a:r>
                      <a:endParaRPr lang="ru-RU"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100">
                          <a:effectLst/>
                        </a:rPr>
                        <a:t>Հատուկ մաքսային դրույքաչափը </a:t>
                      </a:r>
                      <a:r>
                        <a:rPr lang="hy-AM" sz="1100">
                          <a:effectLst/>
                        </a:rPr>
                        <a:t>(</a:t>
                      </a:r>
                      <a:r>
                        <a:rPr lang="en-US" sz="1100">
                          <a:effectLst/>
                        </a:rPr>
                        <a:t>հաշված տոկոսներով</a:t>
                      </a:r>
                      <a:r>
                        <a:rPr lang="hy-AM" sz="1100">
                          <a:effectLst/>
                        </a:rPr>
                        <a:t>)</a:t>
                      </a:r>
                      <a:endParaRPr lang="ru-RU" sz="1100">
                        <a:effectLst/>
                        <a:latin typeface="Calibri"/>
                        <a:ea typeface="Calibri"/>
                        <a:cs typeface="Times New Roman"/>
                      </a:endParaRPr>
                    </a:p>
                  </a:txBody>
                  <a:tcPr marL="68580" marR="68580" marT="0" marB="0"/>
                </a:tc>
              </a:tr>
              <a:tr h="526099">
                <a:tc>
                  <a:txBody>
                    <a:bodyPr/>
                    <a:lstStyle/>
                    <a:p>
                      <a:pPr>
                        <a:lnSpc>
                          <a:spcPct val="115000"/>
                        </a:lnSpc>
                        <a:spcAft>
                          <a:spcPts val="0"/>
                        </a:spcAft>
                      </a:pPr>
                      <a:r>
                        <a:rPr lang="en-US" sz="1100">
                          <a:effectLst/>
                        </a:rPr>
                        <a:t>Ուժի մեջ մտած</a:t>
                      </a:r>
                      <a:r>
                        <a:rPr lang="ru-RU" sz="1100">
                          <a:effectLst/>
                        </a:rPr>
                        <a:t> 14.03.2014</a:t>
                      </a:r>
                      <a:r>
                        <a:rPr lang="en-US" sz="1100">
                          <a:effectLst/>
                        </a:rPr>
                        <a:t>թ</a:t>
                      </a:r>
                      <a:r>
                        <a:rPr lang="ru-RU" sz="1100">
                          <a:effectLst/>
                        </a:rPr>
                        <a:t>. </a:t>
                      </a:r>
                      <a:r>
                        <a:rPr lang="en-US" sz="1100">
                          <a:effectLst/>
                        </a:rPr>
                        <a:t>ներառյալ</a:t>
                      </a:r>
                      <a:endParaRPr lang="ru-RU" sz="1100">
                        <a:effectLst/>
                        <a:latin typeface="Calibri"/>
                        <a:ea typeface="Calibri"/>
                        <a:cs typeface="Times New Roman"/>
                      </a:endParaRPr>
                    </a:p>
                  </a:txBody>
                  <a:tcPr marL="68580" marR="68580" marT="0" marB="0"/>
                </a:tc>
                <a:tc>
                  <a:txBody>
                    <a:bodyPr/>
                    <a:lstStyle/>
                    <a:p>
                      <a:pPr>
                        <a:lnSpc>
                          <a:spcPct val="115000"/>
                        </a:lnSpc>
                        <a:spcAft>
                          <a:spcPts val="0"/>
                        </a:spcAft>
                      </a:pPr>
                      <a:r>
                        <a:rPr lang="ru-RU" sz="1100" dirty="0">
                          <a:effectLst/>
                        </a:rPr>
                        <a:t>26.7</a:t>
                      </a:r>
                      <a:endParaRPr lang="ru-RU" sz="1100" dirty="0">
                        <a:effectLst/>
                        <a:latin typeface="Calibri"/>
                        <a:ea typeface="Calibri"/>
                        <a:cs typeface="Times New Roman"/>
                      </a:endParaRPr>
                    </a:p>
                  </a:txBody>
                  <a:tcPr marL="68580" marR="68580" marT="0" marB="0"/>
                </a:tc>
              </a:tr>
              <a:tr h="526099">
                <a:tc>
                  <a:txBody>
                    <a:bodyPr/>
                    <a:lstStyle/>
                    <a:p>
                      <a:pPr>
                        <a:lnSpc>
                          <a:spcPct val="115000"/>
                        </a:lnSpc>
                        <a:spcAft>
                          <a:spcPts val="0"/>
                        </a:spcAft>
                      </a:pPr>
                      <a:r>
                        <a:rPr lang="en-US" sz="1100" dirty="0" err="1">
                          <a:effectLst/>
                        </a:rPr>
                        <a:t>15.03.2014թ-ից</a:t>
                      </a:r>
                      <a:r>
                        <a:rPr lang="en-US" sz="1100" dirty="0">
                          <a:effectLst/>
                        </a:rPr>
                        <a:t> </a:t>
                      </a:r>
                      <a:r>
                        <a:rPr lang="en-US" sz="1100" dirty="0" err="1">
                          <a:effectLst/>
                        </a:rPr>
                        <a:t>14.03.2015թ</a:t>
                      </a:r>
                      <a:r>
                        <a:rPr lang="en-US" sz="1100" dirty="0">
                          <a:effectLst/>
                        </a:rPr>
                        <a:t>. </a:t>
                      </a:r>
                      <a:r>
                        <a:rPr lang="en-US" sz="1100" dirty="0" err="1">
                          <a:effectLst/>
                        </a:rPr>
                        <a:t>ներառյալ</a:t>
                      </a:r>
                      <a:endParaRPr lang="ru-RU"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100" dirty="0">
                          <a:effectLst/>
                        </a:rPr>
                        <a:t>26.2</a:t>
                      </a:r>
                      <a:endParaRPr lang="ru-RU" sz="1100" dirty="0">
                        <a:effectLst/>
                        <a:latin typeface="Calibri"/>
                        <a:ea typeface="Calibri"/>
                        <a:cs typeface="Times New Roman"/>
                      </a:endParaRPr>
                    </a:p>
                  </a:txBody>
                  <a:tcPr marL="68580" marR="68580" marT="0" marB="0"/>
                </a:tc>
              </a:tr>
              <a:tr h="526099">
                <a:tc>
                  <a:txBody>
                    <a:bodyPr/>
                    <a:lstStyle/>
                    <a:p>
                      <a:pPr>
                        <a:lnSpc>
                          <a:spcPct val="115000"/>
                        </a:lnSpc>
                        <a:spcAft>
                          <a:spcPts val="0"/>
                        </a:spcAft>
                      </a:pPr>
                      <a:r>
                        <a:rPr lang="en-US" sz="1100" dirty="0" err="1">
                          <a:effectLst/>
                        </a:rPr>
                        <a:t>15.03.2014թ-ից</a:t>
                      </a:r>
                      <a:r>
                        <a:rPr lang="en-US" sz="1100" dirty="0">
                          <a:effectLst/>
                        </a:rPr>
                        <a:t> </a:t>
                      </a:r>
                      <a:r>
                        <a:rPr lang="en-US" sz="1100" dirty="0" err="1">
                          <a:effectLst/>
                        </a:rPr>
                        <a:t>14.03.2016թ</a:t>
                      </a:r>
                      <a:r>
                        <a:rPr lang="en-US" sz="1100" dirty="0">
                          <a:effectLst/>
                        </a:rPr>
                        <a:t>. </a:t>
                      </a:r>
                      <a:r>
                        <a:rPr lang="en-US" sz="1100" dirty="0" err="1">
                          <a:effectLst/>
                        </a:rPr>
                        <a:t>ներառյալ</a:t>
                      </a:r>
                      <a:endParaRPr lang="ru-RU"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100" dirty="0">
                          <a:effectLst/>
                        </a:rPr>
                        <a:t>25.7</a:t>
                      </a:r>
                      <a:endParaRPr lang="ru-RU" sz="1100" dirty="0">
                        <a:effectLst/>
                        <a:latin typeface="Calibri"/>
                        <a:ea typeface="Calibri"/>
                        <a:cs typeface="Times New Roman"/>
                      </a:endParaRPr>
                    </a:p>
                  </a:txBody>
                  <a:tcPr marL="68580" marR="68580" marT="0" marB="0"/>
                </a:tc>
              </a:tr>
            </a:tbl>
          </a:graphicData>
        </a:graphic>
      </p:graphicFrame>
      <p:sp>
        <p:nvSpPr>
          <p:cNvPr id="8" name="Прямоугольник 7"/>
          <p:cNvSpPr/>
          <p:nvPr/>
        </p:nvSpPr>
        <p:spPr>
          <a:xfrm>
            <a:off x="1524000" y="2308324"/>
            <a:ext cx="9144000" cy="1754326"/>
          </a:xfrm>
          <a:prstGeom prst="rect">
            <a:avLst/>
          </a:prstGeom>
        </p:spPr>
        <p:txBody>
          <a:bodyPr wrap="square">
            <a:spAutoFit/>
          </a:bodyPr>
          <a:lstStyle/>
          <a:p>
            <a:r>
              <a:rPr lang="hy-AM" dirty="0">
                <a:solidFill>
                  <a:prstClr val="black"/>
                </a:solidFill>
              </a:rPr>
              <a:t>3) խառը, որոնցում զուգակցվում են սույն կետի 1-ին և 2–րդ ենթակետերում նշված երկու մեթոդները:</a:t>
            </a:r>
          </a:p>
          <a:p>
            <a:r>
              <a:rPr lang="hy-AM" dirty="0">
                <a:solidFill>
                  <a:prstClr val="black"/>
                </a:solidFill>
              </a:rPr>
              <a:t>Եվրասիական տնտեսական միության միասնական մաքսային սակագնի ներմուծման մաքսատուրքերի դրույքաչափերը միասնական են և ենթակա չեն փոփոխման՝ կախված Միության մաքսային սահմանով ապրանք տեղափոխող անձանցից, գործարքների տեսակներից և այլ հանգամանքներից:</a:t>
            </a:r>
          </a:p>
        </p:txBody>
      </p:sp>
    </p:spTree>
    <p:extLst>
      <p:ext uri="{BB962C8B-B14F-4D97-AF65-F5344CB8AC3E}">
        <p14:creationId xmlns:p14="http://schemas.microsoft.com/office/powerpoint/2010/main" val="147551246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524000" y="0"/>
            <a:ext cx="9144000" cy="4339650"/>
          </a:xfrm>
          <a:prstGeom prst="rect">
            <a:avLst/>
          </a:prstGeom>
        </p:spPr>
        <p:txBody>
          <a:bodyPr wrap="square">
            <a:spAutoFit/>
          </a:bodyPr>
          <a:lstStyle/>
          <a:p>
            <a:r>
              <a:rPr lang="hy-AM" sz="2400" b="1" dirty="0">
                <a:solidFill>
                  <a:prstClr val="black"/>
                </a:solidFill>
              </a:rPr>
              <a:t>«Ճանապարհային քարտեզի» ըստ երեք հիմնական խմբի:</a:t>
            </a:r>
          </a:p>
          <a:p>
            <a:r>
              <a:rPr lang="hy-AM" dirty="0">
                <a:solidFill>
                  <a:prstClr val="black"/>
                </a:solidFill>
              </a:rPr>
              <a:t>-միջոցառումների առաջին խումբը կապված է Հայաստանի` ՄՄ-ին ու ՄՏՏ-ին միանալու պայմանագիրը նախապատրաստելու հետ, ինչը ենթադրում է Հայաստանի` ՄՄ-ին ու ՄՏՏ-ին անդամակցություն, ինչպես նաև Հայաստանի` արդեն իսկ իր վրա վերցրած միջազգային պարտականությունների վերլուծություն:</a:t>
            </a:r>
          </a:p>
          <a:p>
            <a:r>
              <a:rPr lang="hy-AM" dirty="0">
                <a:solidFill>
                  <a:prstClr val="black"/>
                </a:solidFill>
              </a:rPr>
              <a:t>-միջոցառումների երկրորդ խումբը կապված է ՀՀ` ՄՄ ու ՄՏՏ միջազգային պայմանագրերին համապատասխանող համապատասխան միջազգային ինստիտուցիոնալ բազան նախապատրաստելու հետ, որը հարկավոր է առևտրում արգելքները վերացնելու հետ:</a:t>
            </a:r>
          </a:p>
          <a:p>
            <a:r>
              <a:rPr lang="hy-AM" dirty="0">
                <a:solidFill>
                  <a:prstClr val="black"/>
                </a:solidFill>
              </a:rPr>
              <a:t>-երրորդ խումբ միջոցառումները կապված են ՀՀ ու ՄՄ երկրների միջև բանակցությունների անցկացման հետ, որպեսզի որոշվեն ՀՀ` ՄՄ կարգավորման շրջանակներում հարմարվելու կոնկրետ պայմանները, ինչը թույլ կտա նվազեցնել ռիսկերը, ինչպես նաև հայկական արտադրողների համար ապահովել հնարավորություն` վերակառուցվածքավորելու իրենց գործունեությունը ՄՄ-ի կանոններին համապատասխան:</a:t>
            </a:r>
          </a:p>
        </p:txBody>
      </p:sp>
    </p:spTree>
    <p:extLst>
      <p:ext uri="{BB962C8B-B14F-4D97-AF65-F5344CB8AC3E}">
        <p14:creationId xmlns:p14="http://schemas.microsoft.com/office/powerpoint/2010/main" val="4922367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06488" y="21195"/>
            <a:ext cx="9144000" cy="6511591"/>
          </a:xfrm>
          <a:prstGeom prst="rect">
            <a:avLst/>
          </a:prstGeom>
        </p:spPr>
        <p:txBody>
          <a:bodyPr wrap="square">
            <a:spAutoFit/>
          </a:bodyPr>
          <a:lstStyle/>
          <a:p>
            <a:pPr algn="just">
              <a:lnSpc>
                <a:spcPct val="150000"/>
              </a:lnSpc>
            </a:pPr>
            <a:r>
              <a:rPr lang="hy-AM" sz="2000" dirty="0">
                <a:solidFill>
                  <a:prstClr val="black"/>
                </a:solidFill>
              </a:rPr>
              <a:t>Որոշում կայացնելով միանալ Մաքսային միությանը` ՀՀ-ն կատարել է իր ամենակարևոր ռազմավարական քայլերից մեկը: ԵԱՏՄ կարևորագույն ձեռքբերումներից է մաքսային արգելքների վերացումը, ինչը տնտեսվարողներին հնարավորություն է տալիս նվազեցնելու ֆինանսական ծախսերը և առևտրային գործառույթների ժամկետները: Պետք է ջանալ, որպեսզի եվրասիական ընդհանուր շուկան գործի ունիվերսալ, թափանցիկ և հասկանալի օրենսդրությամբ, շատ կարևոր է ապահովել ինտեգրացիոն միության թափանցիկությունը: Իհարկե,  առաջիկա տարիներին այս ուղղությամբ անելիքները շատ են և այդ ընթացքում պետք է առաջնորդվել ԵԱՏՄ պայմանագրով: Անկասկած, եվրասիական ինտեգրման գործընթացի հաջող և արդյունավետ զարգացման հիմնական պայմաններից մեկը համապատասխան իրավական դաշտի ստեղծումն է, իրավական դաշտում հնարավոր բացթողումների վերացումն է, ինչպես նաև օրենսդրության բարելավումը՝ այն  համահունչ դարձնելով միջազգային լավագույն փորձին: </a:t>
            </a:r>
            <a:endParaRPr lang="ru-RU" sz="2000" dirty="0">
              <a:solidFill>
                <a:prstClr val="black"/>
              </a:solidFill>
            </a:endParaRPr>
          </a:p>
        </p:txBody>
      </p:sp>
    </p:spTree>
    <p:extLst>
      <p:ext uri="{BB962C8B-B14F-4D97-AF65-F5344CB8AC3E}">
        <p14:creationId xmlns:p14="http://schemas.microsoft.com/office/powerpoint/2010/main" val="219766674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ՍԵՄԻՆԱՐԻ ԱՌԱՋԱԴՐԱՆՔ</a:t>
            </a:r>
            <a:endParaRPr lang="en-US" dirty="0"/>
          </a:p>
        </p:txBody>
      </p:sp>
      <p:sp>
        <p:nvSpPr>
          <p:cNvPr id="3" name="Content Placeholder 2"/>
          <p:cNvSpPr>
            <a:spLocks noGrp="1"/>
          </p:cNvSpPr>
          <p:nvPr>
            <p:ph idx="1"/>
          </p:nvPr>
        </p:nvSpPr>
        <p:spPr/>
        <p:txBody>
          <a:bodyPr>
            <a:normAutofit lnSpcReduction="10000"/>
          </a:bodyPr>
          <a:lstStyle/>
          <a:p>
            <a:r>
              <a:rPr lang="en-US" dirty="0" err="1"/>
              <a:t>Սեմինարի</a:t>
            </a:r>
            <a:r>
              <a:rPr lang="en-US" dirty="0"/>
              <a:t> </a:t>
            </a:r>
            <a:r>
              <a:rPr lang="en-US" dirty="0" err="1"/>
              <a:t>ընթացքում</a:t>
            </a:r>
            <a:r>
              <a:rPr lang="en-US" dirty="0"/>
              <a:t> </a:t>
            </a:r>
            <a:r>
              <a:rPr lang="en-US" dirty="0" err="1"/>
              <a:t>քննարկվելու</a:t>
            </a:r>
            <a:r>
              <a:rPr lang="en-US" dirty="0"/>
              <a:t> </a:t>
            </a:r>
            <a:r>
              <a:rPr lang="en-US" dirty="0" err="1"/>
              <a:t>են</a:t>
            </a:r>
            <a:r>
              <a:rPr lang="en-US" dirty="0"/>
              <a:t>.</a:t>
            </a:r>
          </a:p>
          <a:p>
            <a:pPr lvl="0"/>
            <a:r>
              <a:rPr lang="en-US" dirty="0" err="1"/>
              <a:t>Համեմատել</a:t>
            </a:r>
            <a:r>
              <a:rPr lang="en-US" dirty="0"/>
              <a:t> ԵԱՏՄ ԵՄ </a:t>
            </a:r>
            <a:r>
              <a:rPr lang="en-US" dirty="0" err="1"/>
              <a:t>արդյունաբերական</a:t>
            </a:r>
            <a:r>
              <a:rPr lang="en-US" dirty="0"/>
              <a:t> </a:t>
            </a:r>
            <a:r>
              <a:rPr lang="en-US" dirty="0" err="1"/>
              <a:t>քաղաքականությունները</a:t>
            </a:r>
            <a:r>
              <a:rPr lang="en-US" dirty="0"/>
              <a:t>՝ </a:t>
            </a:r>
            <a:r>
              <a:rPr lang="en-US" dirty="0" err="1"/>
              <a:t>առանձնացնելով</a:t>
            </a:r>
            <a:r>
              <a:rPr lang="en-US" dirty="0"/>
              <a:t> </a:t>
            </a:r>
            <a:r>
              <a:rPr lang="en-US" dirty="0" err="1"/>
              <a:t>հիմնական</a:t>
            </a:r>
            <a:r>
              <a:rPr lang="en-US" dirty="0"/>
              <a:t> </a:t>
            </a:r>
            <a:r>
              <a:rPr lang="en-US" dirty="0" err="1"/>
              <a:t>նմանությունները</a:t>
            </a:r>
            <a:r>
              <a:rPr lang="en-US" dirty="0"/>
              <a:t> և </a:t>
            </a:r>
            <a:r>
              <a:rPr lang="en-US" dirty="0" err="1"/>
              <a:t>տարբերությունները</a:t>
            </a:r>
            <a:r>
              <a:rPr lang="en-US" dirty="0"/>
              <a:t>:</a:t>
            </a:r>
          </a:p>
          <a:p>
            <a:pPr lvl="0"/>
            <a:r>
              <a:rPr lang="en-US" dirty="0" err="1"/>
              <a:t>Ուսումնասիրել</a:t>
            </a:r>
            <a:r>
              <a:rPr lang="en-US" dirty="0"/>
              <a:t> ԵԱՏՄ </a:t>
            </a:r>
            <a:r>
              <a:rPr lang="en-US" dirty="0" err="1"/>
              <a:t>Արդյունաբերական</a:t>
            </a:r>
            <a:r>
              <a:rPr lang="en-US" dirty="0"/>
              <a:t> </a:t>
            </a:r>
            <a:r>
              <a:rPr lang="en-US" dirty="0" err="1"/>
              <a:t>համալիրի</a:t>
            </a:r>
            <a:r>
              <a:rPr lang="en-US" dirty="0"/>
              <a:t> </a:t>
            </a:r>
            <a:r>
              <a:rPr lang="en-US" dirty="0" err="1"/>
              <a:t>զարգացման</a:t>
            </a:r>
            <a:r>
              <a:rPr lang="en-US" dirty="0"/>
              <a:t> </a:t>
            </a:r>
            <a:r>
              <a:rPr lang="en-US" dirty="0" err="1"/>
              <a:t>արդի</a:t>
            </a:r>
            <a:r>
              <a:rPr lang="en-US" dirty="0"/>
              <a:t> </a:t>
            </a:r>
            <a:r>
              <a:rPr lang="en-US" dirty="0" err="1"/>
              <a:t>վիճակը</a:t>
            </a:r>
            <a:r>
              <a:rPr lang="en-US" dirty="0"/>
              <a:t>: </a:t>
            </a:r>
            <a:r>
              <a:rPr lang="en-US" dirty="0" err="1"/>
              <a:t>Այդ</a:t>
            </a:r>
            <a:r>
              <a:rPr lang="en-US" dirty="0"/>
              <a:t> </a:t>
            </a:r>
            <a:r>
              <a:rPr lang="en-US" dirty="0" err="1"/>
              <a:t>նպատակով</a:t>
            </a:r>
            <a:r>
              <a:rPr lang="en-US" dirty="0"/>
              <a:t> </a:t>
            </a:r>
            <a:r>
              <a:rPr lang="en-US" dirty="0" err="1"/>
              <a:t>պետք</a:t>
            </a:r>
            <a:r>
              <a:rPr lang="en-US" dirty="0"/>
              <a:t> է </a:t>
            </a:r>
            <a:r>
              <a:rPr lang="en-US" dirty="0" err="1"/>
              <a:t>ուսումնասիրել</a:t>
            </a:r>
            <a:r>
              <a:rPr lang="en-US" dirty="0"/>
              <a:t> </a:t>
            </a:r>
            <a:r>
              <a:rPr lang="en-US" dirty="0" err="1"/>
              <a:t>համապատասպան</a:t>
            </a:r>
            <a:r>
              <a:rPr lang="en-US" dirty="0"/>
              <a:t> </a:t>
            </a:r>
            <a:r>
              <a:rPr lang="en-US" dirty="0" err="1"/>
              <a:t>վիճակագրություն</a:t>
            </a:r>
            <a:r>
              <a:rPr lang="en-US" dirty="0"/>
              <a:t>, </a:t>
            </a:r>
            <a:r>
              <a:rPr lang="en-US" dirty="0" err="1"/>
              <a:t>մասնավորապես</a:t>
            </a:r>
            <a:r>
              <a:rPr lang="en-US" dirty="0"/>
              <a:t> ԵԱՏՄ </a:t>
            </a:r>
            <a:r>
              <a:rPr lang="en-US" dirty="0" err="1"/>
              <a:t>արդյունաբերության</a:t>
            </a:r>
            <a:r>
              <a:rPr lang="en-US" dirty="0"/>
              <a:t> </a:t>
            </a:r>
            <a:r>
              <a:rPr lang="en-US" dirty="0" err="1"/>
              <a:t>դինամիկան</a:t>
            </a:r>
            <a:r>
              <a:rPr lang="en-US" dirty="0"/>
              <a:t>, </a:t>
            </a:r>
            <a:r>
              <a:rPr lang="en-US" dirty="0" err="1"/>
              <a:t>ճյուղային</a:t>
            </a:r>
            <a:r>
              <a:rPr lang="en-US" dirty="0"/>
              <a:t> </a:t>
            </a:r>
            <a:r>
              <a:rPr lang="en-US" dirty="0" err="1"/>
              <a:t>կառուցվածքը</a:t>
            </a:r>
            <a:r>
              <a:rPr lang="en-US" dirty="0"/>
              <a:t>, </a:t>
            </a:r>
          </a:p>
          <a:p>
            <a:pPr lvl="0"/>
            <a:r>
              <a:rPr lang="en-US" b="1" dirty="0" err="1"/>
              <a:t>Ուսումնասիրել</a:t>
            </a:r>
            <a:r>
              <a:rPr lang="en-US" b="1" dirty="0"/>
              <a:t> </a:t>
            </a:r>
            <a:r>
              <a:rPr lang="en-US" b="1" dirty="0" err="1"/>
              <a:t>արդյունաբերական</a:t>
            </a:r>
            <a:r>
              <a:rPr lang="en-US" b="1" dirty="0"/>
              <a:t> </a:t>
            </a:r>
            <a:r>
              <a:rPr lang="en-US" b="1" dirty="0" err="1"/>
              <a:t>արտադրանքի</a:t>
            </a:r>
            <a:r>
              <a:rPr lang="en-US" b="1" dirty="0"/>
              <a:t> </a:t>
            </a:r>
            <a:r>
              <a:rPr lang="en-US" b="1" dirty="0" err="1"/>
              <a:t>փոխադարձ</a:t>
            </a:r>
            <a:r>
              <a:rPr lang="en-US" b="1" dirty="0"/>
              <a:t> </a:t>
            </a:r>
            <a:r>
              <a:rPr lang="en-US" b="1" dirty="0" err="1"/>
              <a:t>առևտրի</a:t>
            </a:r>
            <a:r>
              <a:rPr lang="en-US" b="1" dirty="0"/>
              <a:t> </a:t>
            </a:r>
            <a:r>
              <a:rPr lang="en-US" b="1" dirty="0" err="1"/>
              <a:t>կառուցվածքը</a:t>
            </a:r>
            <a:r>
              <a:rPr lang="en-US" b="1" dirty="0"/>
              <a:t> ԵԱՏՄ-</a:t>
            </a:r>
            <a:r>
              <a:rPr lang="en-US" b="1" dirty="0" err="1"/>
              <a:t>ում</a:t>
            </a:r>
            <a:r>
              <a:rPr lang="en-US" b="1" dirty="0"/>
              <a:t>:</a:t>
            </a:r>
            <a:endParaRPr lang="en-US" dirty="0"/>
          </a:p>
          <a:p>
            <a:pPr lvl="0"/>
            <a:r>
              <a:rPr lang="en-US" b="1" dirty="0" err="1"/>
              <a:t>Ներկայացնել</a:t>
            </a:r>
            <a:r>
              <a:rPr lang="en-US" b="1" dirty="0"/>
              <a:t> </a:t>
            </a:r>
            <a:r>
              <a:rPr lang="en-US" dirty="0"/>
              <a:t>ՀՀ </a:t>
            </a:r>
            <a:r>
              <a:rPr lang="en-US" dirty="0" err="1"/>
              <a:t>արդյունաբերական</a:t>
            </a:r>
            <a:r>
              <a:rPr lang="en-US" dirty="0"/>
              <a:t> </a:t>
            </a:r>
            <a:r>
              <a:rPr lang="en-US" dirty="0" err="1"/>
              <a:t>ներուժի</a:t>
            </a:r>
            <a:r>
              <a:rPr lang="en-US" dirty="0"/>
              <a:t> </a:t>
            </a:r>
            <a:r>
              <a:rPr lang="en-US" dirty="0" err="1"/>
              <a:t>իրացումը</a:t>
            </a:r>
            <a:r>
              <a:rPr lang="en-US" dirty="0"/>
              <a:t> ԵԱՏՄ </a:t>
            </a:r>
            <a:r>
              <a:rPr lang="en-US" dirty="0" err="1"/>
              <a:t>արդյունաբերական</a:t>
            </a:r>
            <a:r>
              <a:rPr lang="en-US" dirty="0"/>
              <a:t> </a:t>
            </a:r>
            <a:r>
              <a:rPr lang="en-US" dirty="0" err="1"/>
              <a:t>քաղաքականության</a:t>
            </a:r>
            <a:r>
              <a:rPr lang="en-US" dirty="0"/>
              <a:t> </a:t>
            </a:r>
            <a:r>
              <a:rPr lang="en-US" dirty="0" err="1"/>
              <a:t>համատեքստում</a:t>
            </a:r>
            <a:r>
              <a:rPr lang="en-US" dirty="0"/>
              <a:t>:</a:t>
            </a:r>
          </a:p>
          <a:p>
            <a:pPr lvl="0"/>
            <a:r>
              <a:rPr lang="en-US" dirty="0" err="1"/>
              <a:t>Հիմնավորել</a:t>
            </a:r>
            <a:r>
              <a:rPr lang="en-US" dirty="0"/>
              <a:t> ՀՀ </a:t>
            </a:r>
            <a:r>
              <a:rPr lang="en-US" dirty="0" err="1"/>
              <a:t>ընտրությունը</a:t>
            </a:r>
            <a:r>
              <a:rPr lang="en-US" dirty="0"/>
              <a:t>: </a:t>
            </a:r>
          </a:p>
          <a:p>
            <a:endParaRPr lang="en-US" dirty="0"/>
          </a:p>
        </p:txBody>
      </p:sp>
    </p:spTree>
    <p:extLst>
      <p:ext uri="{BB962C8B-B14F-4D97-AF65-F5344CB8AC3E}">
        <p14:creationId xmlns:p14="http://schemas.microsoft.com/office/powerpoint/2010/main" val="464239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5520" y="260648"/>
            <a:ext cx="8229600" cy="1143000"/>
          </a:xfrm>
        </p:spPr>
        <p:txBody>
          <a:bodyPr>
            <a:normAutofit/>
          </a:bodyPr>
          <a:lstStyle/>
          <a:p>
            <a:r>
              <a:rPr lang="en-US" sz="2400" dirty="0">
                <a:solidFill>
                  <a:sysClr val="windowText" lastClr="000000"/>
                </a:solidFill>
                <a:latin typeface="Sylfaen" pitchFamily="18" charset="0"/>
              </a:rPr>
              <a:t>                    </a:t>
            </a:r>
            <a:r>
              <a:rPr lang="en-US" sz="2600" dirty="0">
                <a:solidFill>
                  <a:sysClr val="windowText" lastClr="000000"/>
                </a:solidFill>
                <a:latin typeface="Sylfaen" pitchFamily="18" charset="0"/>
              </a:rPr>
              <a:t>ԵՄ </a:t>
            </a:r>
            <a:r>
              <a:rPr lang="en-US" sz="2600" dirty="0" err="1">
                <a:solidFill>
                  <a:sysClr val="windowText" lastClr="000000"/>
                </a:solidFill>
                <a:latin typeface="Sylfaen" pitchFamily="18" charset="0"/>
              </a:rPr>
              <a:t>ձևավորման</a:t>
            </a:r>
            <a:r>
              <a:rPr lang="en-US" sz="2600" dirty="0">
                <a:solidFill>
                  <a:sysClr val="windowText" lastClr="000000"/>
                </a:solidFill>
                <a:latin typeface="Sylfaen" pitchFamily="18" charset="0"/>
              </a:rPr>
              <a:t> </a:t>
            </a:r>
            <a:r>
              <a:rPr lang="en-US" sz="2600" dirty="0" err="1">
                <a:solidFill>
                  <a:sysClr val="windowText" lastClr="000000"/>
                </a:solidFill>
                <a:latin typeface="Sylfaen" pitchFamily="18" charset="0"/>
              </a:rPr>
              <a:t>հիմնական</a:t>
            </a:r>
            <a:r>
              <a:rPr lang="en-US" sz="2600" dirty="0">
                <a:solidFill>
                  <a:sysClr val="windowText" lastClr="000000"/>
                </a:solidFill>
                <a:latin typeface="Sylfaen" pitchFamily="18" charset="0"/>
              </a:rPr>
              <a:t> </a:t>
            </a:r>
            <a:r>
              <a:rPr lang="en-US" sz="2600" dirty="0" err="1">
                <a:solidFill>
                  <a:sysClr val="windowText" lastClr="000000"/>
                </a:solidFill>
                <a:latin typeface="Sylfaen" pitchFamily="18" charset="0"/>
              </a:rPr>
              <a:t>փուլերը</a:t>
            </a:r>
            <a:endParaRPr lang="ru-RU" sz="2600" dirty="0">
              <a:solidFill>
                <a:sysClr val="windowText" lastClr="000000"/>
              </a:solidFill>
              <a:latin typeface="Sylfaen" pitchFamily="18" charset="0"/>
            </a:endParaRPr>
          </a:p>
        </p:txBody>
      </p:sp>
      <p:sp>
        <p:nvSpPr>
          <p:cNvPr id="3" name="Объект 2"/>
          <p:cNvSpPr>
            <a:spLocks noGrp="1"/>
          </p:cNvSpPr>
          <p:nvPr>
            <p:ph idx="1"/>
          </p:nvPr>
        </p:nvSpPr>
        <p:spPr>
          <a:xfrm>
            <a:off x="1991544" y="1700808"/>
            <a:ext cx="8229600" cy="4839816"/>
          </a:xfrm>
        </p:spPr>
        <p:txBody>
          <a:bodyPr>
            <a:normAutofit lnSpcReduction="10000"/>
          </a:bodyPr>
          <a:lstStyle/>
          <a:p>
            <a:r>
              <a:rPr lang="en-US" sz="2400" dirty="0">
                <a:latin typeface="Sylfaen" pitchFamily="18" charset="0"/>
              </a:rPr>
              <a:t>1951 թ.-</a:t>
            </a:r>
            <a:r>
              <a:rPr lang="hy-AM" sz="2400" dirty="0">
                <a:latin typeface="Sylfaen" pitchFamily="18" charset="0"/>
              </a:rPr>
              <a:t>Եվրոպայի ածխի և պողպատի համայնք (ECSC)</a:t>
            </a:r>
            <a:endParaRPr lang="ru-RU" sz="2400" dirty="0">
              <a:latin typeface="Sylfaen" pitchFamily="18" charset="0"/>
            </a:endParaRPr>
          </a:p>
          <a:p>
            <a:pPr marL="0" indent="0">
              <a:buNone/>
            </a:pPr>
            <a:r>
              <a:rPr lang="ru-RU" sz="2400" dirty="0">
                <a:latin typeface="Sylfaen" pitchFamily="18" charset="0"/>
              </a:rPr>
              <a:t>                  </a:t>
            </a:r>
            <a:r>
              <a:rPr lang="ru-RU" sz="2400" dirty="0" err="1">
                <a:latin typeface="Sylfaen" pitchFamily="18" charset="0"/>
              </a:rPr>
              <a:t>վեց</a:t>
            </a:r>
            <a:r>
              <a:rPr lang="ru-RU" sz="2400" dirty="0">
                <a:latin typeface="Sylfaen" pitchFamily="18" charset="0"/>
              </a:rPr>
              <a:t> </a:t>
            </a:r>
            <a:r>
              <a:rPr lang="ru-RU" sz="2400" dirty="0" err="1">
                <a:latin typeface="Sylfaen" pitchFamily="18" charset="0"/>
              </a:rPr>
              <a:t>անդամ</a:t>
            </a:r>
            <a:r>
              <a:rPr lang="ru-RU" sz="2400" dirty="0">
                <a:latin typeface="Sylfaen" pitchFamily="18" charset="0"/>
              </a:rPr>
              <a:t> </a:t>
            </a:r>
            <a:r>
              <a:rPr lang="ru-RU" sz="2400" dirty="0" err="1">
                <a:latin typeface="Sylfaen" pitchFamily="18" charset="0"/>
              </a:rPr>
              <a:t>պետություններ՝Բելգիա</a:t>
            </a:r>
            <a:r>
              <a:rPr lang="ru-RU" sz="2400" dirty="0">
                <a:latin typeface="Sylfaen" pitchFamily="18" charset="0"/>
              </a:rPr>
              <a:t>, </a:t>
            </a:r>
            <a:r>
              <a:rPr lang="ru-RU" sz="2400" dirty="0" err="1">
                <a:latin typeface="Sylfaen" pitchFamily="18" charset="0"/>
              </a:rPr>
              <a:t>Արևմտյան</a:t>
            </a:r>
            <a:r>
              <a:rPr lang="ru-RU" sz="2400" dirty="0">
                <a:latin typeface="Sylfaen" pitchFamily="18" charset="0"/>
              </a:rPr>
              <a:t>	      </a:t>
            </a:r>
            <a:r>
              <a:rPr lang="ru-RU" sz="2400" dirty="0" err="1">
                <a:latin typeface="Sylfaen" pitchFamily="18" charset="0"/>
              </a:rPr>
              <a:t>Գերմանիա</a:t>
            </a:r>
            <a:r>
              <a:rPr lang="ru-RU" sz="2400" dirty="0">
                <a:latin typeface="Sylfaen" pitchFamily="18" charset="0"/>
              </a:rPr>
              <a:t>, </a:t>
            </a:r>
            <a:r>
              <a:rPr lang="ru-RU" sz="2400" dirty="0" err="1">
                <a:latin typeface="Sylfaen" pitchFamily="18" charset="0"/>
              </a:rPr>
              <a:t>Լյուքսեմբուրգ</a:t>
            </a:r>
            <a:r>
              <a:rPr lang="ru-RU" sz="2400" dirty="0">
                <a:latin typeface="Sylfaen" pitchFamily="18" charset="0"/>
              </a:rPr>
              <a:t>, </a:t>
            </a:r>
            <a:r>
              <a:rPr lang="ru-RU" sz="2400" dirty="0" err="1">
                <a:latin typeface="Sylfaen" pitchFamily="18" charset="0"/>
              </a:rPr>
              <a:t>Ֆրանսիա</a:t>
            </a:r>
            <a:r>
              <a:rPr lang="ru-RU" sz="2400" dirty="0">
                <a:latin typeface="Sylfaen" pitchFamily="18" charset="0"/>
              </a:rPr>
              <a:t>,	 	      </a:t>
            </a:r>
            <a:r>
              <a:rPr lang="ru-RU" sz="2400" dirty="0" err="1">
                <a:latin typeface="Sylfaen" pitchFamily="18" charset="0"/>
              </a:rPr>
              <a:t>Իտալիա</a:t>
            </a:r>
            <a:r>
              <a:rPr lang="ru-RU" sz="2400" dirty="0">
                <a:latin typeface="Sylfaen" pitchFamily="18" charset="0"/>
              </a:rPr>
              <a:t>, </a:t>
            </a:r>
            <a:r>
              <a:rPr lang="ru-RU" sz="2400" dirty="0" err="1">
                <a:latin typeface="Sylfaen" pitchFamily="18" charset="0"/>
              </a:rPr>
              <a:t>Նիդերլանդներ</a:t>
            </a:r>
            <a:endParaRPr lang="en-US" sz="2400" dirty="0">
              <a:latin typeface="Sylfaen" pitchFamily="18" charset="0"/>
            </a:endParaRPr>
          </a:p>
          <a:p>
            <a:r>
              <a:rPr lang="en-US" sz="2400" dirty="0">
                <a:latin typeface="Sylfaen" pitchFamily="18" charset="0"/>
              </a:rPr>
              <a:t>1957 թ.-</a:t>
            </a:r>
            <a:r>
              <a:rPr lang="hy-AM" sz="2400" dirty="0">
                <a:latin typeface="Sylfaen" pitchFamily="18" charset="0"/>
              </a:rPr>
              <a:t>Հռոմի համաձայնագիր</a:t>
            </a:r>
            <a:r>
              <a:rPr lang="en-US" sz="2400" dirty="0">
                <a:latin typeface="Sylfaen" pitchFamily="18" charset="0"/>
              </a:rPr>
              <a:t>, </a:t>
            </a:r>
            <a:r>
              <a:rPr lang="hy-AM" sz="2400" dirty="0">
                <a:latin typeface="Sylfaen" pitchFamily="18" charset="0"/>
              </a:rPr>
              <a:t>հիմնադր</a:t>
            </a:r>
            <a:r>
              <a:rPr lang="en-US" sz="2400" dirty="0" err="1">
                <a:latin typeface="Sylfaen" pitchFamily="18" charset="0"/>
              </a:rPr>
              <a:t>վեցին</a:t>
            </a:r>
            <a:r>
              <a:rPr lang="en-US" sz="2400" dirty="0">
                <a:latin typeface="Sylfaen" pitchFamily="18" charset="0"/>
              </a:rPr>
              <a:t> 	  	     </a:t>
            </a:r>
            <a:r>
              <a:rPr lang="hy-AM" sz="2400" dirty="0">
                <a:latin typeface="Sylfaen" pitchFamily="18" charset="0"/>
              </a:rPr>
              <a:t>Ատոմային էներգիայի եվրոպական համայնքը </a:t>
            </a:r>
            <a:r>
              <a:rPr lang="en-US" sz="2400" dirty="0">
                <a:latin typeface="Sylfaen" pitchFamily="18" charset="0"/>
              </a:rPr>
              <a:t>	     </a:t>
            </a:r>
            <a:r>
              <a:rPr lang="hy-AM" sz="2400" dirty="0">
                <a:latin typeface="Sylfaen" pitchFamily="18" charset="0"/>
              </a:rPr>
              <a:t>(EURATOM) և Եվրոպական տնտեսական</a:t>
            </a:r>
            <a:r>
              <a:rPr lang="en-US" sz="2400" dirty="0">
                <a:latin typeface="Sylfaen" pitchFamily="18" charset="0"/>
              </a:rPr>
              <a:t>		     </a:t>
            </a:r>
            <a:r>
              <a:rPr lang="hy-AM" sz="2400" dirty="0">
                <a:latin typeface="Sylfaen" pitchFamily="18" charset="0"/>
              </a:rPr>
              <a:t> համայնքը (EEC)</a:t>
            </a:r>
            <a:endParaRPr lang="en-US" sz="2400" dirty="0">
              <a:latin typeface="Sylfaen" pitchFamily="18" charset="0"/>
            </a:endParaRPr>
          </a:p>
          <a:p>
            <a:r>
              <a:rPr lang="en-US" sz="2400" dirty="0">
                <a:latin typeface="Sylfaen" pitchFamily="18" charset="0"/>
              </a:rPr>
              <a:t>1967 թ.-</a:t>
            </a:r>
            <a:r>
              <a:rPr lang="hy-AM" sz="2400" dirty="0">
                <a:latin typeface="Sylfaen" pitchFamily="18" charset="0"/>
              </a:rPr>
              <a:t>ստեղծ</a:t>
            </a:r>
            <a:r>
              <a:rPr lang="en-US" sz="2400" dirty="0" err="1">
                <a:latin typeface="Sylfaen" pitchFamily="18" charset="0"/>
              </a:rPr>
              <a:t>վեցին</a:t>
            </a:r>
            <a:r>
              <a:rPr lang="hy-AM" sz="2400" dirty="0">
                <a:latin typeface="Sylfaen" pitchFamily="18" charset="0"/>
              </a:rPr>
              <a:t> միասնական Հանձնաժողով</a:t>
            </a:r>
            <a:r>
              <a:rPr lang="en-US" sz="2400" dirty="0">
                <a:latin typeface="Sylfaen" pitchFamily="18" charset="0"/>
              </a:rPr>
              <a:t>,	</a:t>
            </a:r>
            <a:r>
              <a:rPr lang="hy-AM" sz="2400" dirty="0">
                <a:latin typeface="Sylfaen" pitchFamily="18" charset="0"/>
              </a:rPr>
              <a:t> </a:t>
            </a:r>
            <a:r>
              <a:rPr lang="en-US" sz="2400" dirty="0">
                <a:latin typeface="Sylfaen" pitchFamily="18" charset="0"/>
              </a:rPr>
              <a:t>	      </a:t>
            </a:r>
            <a:r>
              <a:rPr lang="hy-AM" sz="2400" dirty="0">
                <a:latin typeface="Sylfaen" pitchFamily="18" charset="0"/>
              </a:rPr>
              <a:t>միասնական Նախարարների խորհուրդ,</a:t>
            </a:r>
            <a:r>
              <a:rPr lang="en-US" sz="2400" dirty="0">
                <a:latin typeface="Sylfaen" pitchFamily="18" charset="0"/>
              </a:rPr>
              <a:t> </a:t>
            </a:r>
            <a:r>
              <a:rPr lang="hy-AM" sz="2400" dirty="0">
                <a:latin typeface="Sylfaen" pitchFamily="18" charset="0"/>
              </a:rPr>
              <a:t>Եվրո-</a:t>
            </a:r>
            <a:r>
              <a:rPr lang="en-US" sz="2400" dirty="0">
                <a:latin typeface="Sylfaen" pitchFamily="18" charset="0"/>
              </a:rPr>
              <a:t> 	      </a:t>
            </a:r>
            <a:r>
              <a:rPr lang="hy-AM" sz="2400" dirty="0">
                <a:latin typeface="Sylfaen" pitchFamily="18" charset="0"/>
              </a:rPr>
              <a:t>պական խորհրդարան:</a:t>
            </a:r>
            <a:endParaRPr lang="en-US" sz="2400" dirty="0">
              <a:latin typeface="Sylfaen" pitchFamily="18" charset="0"/>
            </a:endParaRPr>
          </a:p>
          <a:p>
            <a:r>
              <a:rPr lang="en-US" sz="2400" dirty="0">
                <a:latin typeface="Sylfaen" pitchFamily="18" charset="0"/>
              </a:rPr>
              <a:t>1992 թ.-</a:t>
            </a:r>
            <a:r>
              <a:rPr lang="hy-AM" sz="2400" dirty="0">
                <a:latin typeface="Sylfaen" pitchFamily="18" charset="0"/>
              </a:rPr>
              <a:t>Մաաստրիխտի համաձայնագ</a:t>
            </a:r>
            <a:r>
              <a:rPr lang="en-US" sz="2400" dirty="0" err="1">
                <a:latin typeface="Sylfaen" pitchFamily="18" charset="0"/>
              </a:rPr>
              <a:t>իր</a:t>
            </a:r>
            <a:endParaRPr lang="ru-RU" sz="2400" dirty="0">
              <a:latin typeface="Sylfaen" pitchFamily="18" charset="0"/>
            </a:endParaRPr>
          </a:p>
        </p:txBody>
      </p:sp>
    </p:spTree>
    <p:extLst>
      <p:ext uri="{BB962C8B-B14F-4D97-AF65-F5344CB8AC3E}">
        <p14:creationId xmlns:p14="http://schemas.microsoft.com/office/powerpoint/2010/main" val="2410866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ԵԱՏՄ ԱԳՐՈՊԱՐԵՆԱՅԻՆ ՔԱՂԱՔԱԿԱՆՈՒԹՅԱՆ ԱՌԱՆՁՆԱՀԱՏԿՈՒԹՅՈՒՆՆԵՐԸ</a:t>
            </a:r>
            <a:endParaRPr lang="en-US" dirty="0"/>
          </a:p>
        </p:txBody>
      </p:sp>
      <p:sp>
        <p:nvSpPr>
          <p:cNvPr id="3" name="Content Placeholder 2"/>
          <p:cNvSpPr>
            <a:spLocks noGrp="1"/>
          </p:cNvSpPr>
          <p:nvPr>
            <p:ph idx="1"/>
          </p:nvPr>
        </p:nvSpPr>
        <p:spPr>
          <a:xfrm>
            <a:off x="1435115" y="2550851"/>
            <a:ext cx="8915400" cy="3777622"/>
          </a:xfrm>
        </p:spPr>
        <p:txBody>
          <a:bodyPr/>
          <a:lstStyle/>
          <a:p>
            <a:r>
              <a:rPr lang="en-US" dirty="0" err="1"/>
              <a:t>Սեմինարի</a:t>
            </a:r>
            <a:r>
              <a:rPr lang="en-US" dirty="0"/>
              <a:t> </a:t>
            </a:r>
            <a:r>
              <a:rPr lang="en-US" dirty="0" err="1"/>
              <a:t>ընթացքում</a:t>
            </a:r>
            <a:r>
              <a:rPr lang="en-US" dirty="0"/>
              <a:t> </a:t>
            </a:r>
            <a:r>
              <a:rPr lang="en-US" dirty="0" err="1"/>
              <a:t>քննարկվելու</a:t>
            </a:r>
            <a:r>
              <a:rPr lang="en-US" dirty="0"/>
              <a:t> </a:t>
            </a:r>
            <a:r>
              <a:rPr lang="en-US" dirty="0" err="1"/>
              <a:t>են</a:t>
            </a:r>
            <a:r>
              <a:rPr lang="en-US" dirty="0"/>
              <a:t>.</a:t>
            </a:r>
          </a:p>
          <a:p>
            <a:pPr lvl="0"/>
            <a:r>
              <a:rPr lang="en-US" dirty="0" err="1"/>
              <a:t>Համեմատել</a:t>
            </a:r>
            <a:r>
              <a:rPr lang="en-US" dirty="0"/>
              <a:t> ԵԱՏՄ ԵՄ </a:t>
            </a:r>
            <a:r>
              <a:rPr lang="en-US" dirty="0" err="1"/>
              <a:t>գյուղատնտեսական</a:t>
            </a:r>
            <a:r>
              <a:rPr lang="en-US" dirty="0"/>
              <a:t> </a:t>
            </a:r>
            <a:r>
              <a:rPr lang="en-US" dirty="0" err="1"/>
              <a:t>քաղաքականությունները</a:t>
            </a:r>
            <a:r>
              <a:rPr lang="en-US" dirty="0"/>
              <a:t>՝ </a:t>
            </a:r>
            <a:r>
              <a:rPr lang="en-US" dirty="0" err="1"/>
              <a:t>առանձնացնելով</a:t>
            </a:r>
            <a:r>
              <a:rPr lang="en-US" dirty="0"/>
              <a:t> </a:t>
            </a:r>
            <a:r>
              <a:rPr lang="en-US" dirty="0" err="1"/>
              <a:t>հիմնական</a:t>
            </a:r>
            <a:r>
              <a:rPr lang="en-US" dirty="0"/>
              <a:t> </a:t>
            </a:r>
            <a:r>
              <a:rPr lang="en-US" dirty="0" err="1"/>
              <a:t>նմանությունները</a:t>
            </a:r>
            <a:r>
              <a:rPr lang="en-US" dirty="0"/>
              <a:t> և </a:t>
            </a:r>
            <a:r>
              <a:rPr lang="en-US" dirty="0" err="1"/>
              <a:t>տարբերությունները</a:t>
            </a:r>
            <a:r>
              <a:rPr lang="en-US" dirty="0"/>
              <a:t>:</a:t>
            </a:r>
          </a:p>
          <a:p>
            <a:pPr lvl="0"/>
            <a:r>
              <a:rPr lang="en-US" dirty="0" err="1"/>
              <a:t>Ուսումնասիրել</a:t>
            </a:r>
            <a:r>
              <a:rPr lang="en-US" dirty="0"/>
              <a:t> ԵԱՏՄ </a:t>
            </a:r>
            <a:r>
              <a:rPr lang="en-US" dirty="0" err="1"/>
              <a:t>ագրոպարենային</a:t>
            </a:r>
            <a:r>
              <a:rPr lang="en-US" dirty="0"/>
              <a:t> </a:t>
            </a:r>
            <a:r>
              <a:rPr lang="en-US" dirty="0" err="1"/>
              <a:t>համալիրի</a:t>
            </a:r>
            <a:r>
              <a:rPr lang="en-US" dirty="0"/>
              <a:t> </a:t>
            </a:r>
            <a:r>
              <a:rPr lang="en-US" dirty="0" err="1"/>
              <a:t>զարգացման</a:t>
            </a:r>
            <a:r>
              <a:rPr lang="en-US" dirty="0"/>
              <a:t> </a:t>
            </a:r>
            <a:r>
              <a:rPr lang="en-US" dirty="0" err="1"/>
              <a:t>արդի</a:t>
            </a:r>
            <a:r>
              <a:rPr lang="en-US" dirty="0"/>
              <a:t> </a:t>
            </a:r>
            <a:r>
              <a:rPr lang="en-US" dirty="0" err="1"/>
              <a:t>վիճակը</a:t>
            </a:r>
            <a:r>
              <a:rPr lang="en-US" dirty="0"/>
              <a:t>: </a:t>
            </a:r>
            <a:r>
              <a:rPr lang="en-US" dirty="0" err="1"/>
              <a:t>Ուսումնասիրել</a:t>
            </a:r>
            <a:r>
              <a:rPr lang="en-US" dirty="0"/>
              <a:t> </a:t>
            </a:r>
            <a:r>
              <a:rPr lang="en-US" dirty="0" err="1"/>
              <a:t>ագրոպարենային</a:t>
            </a:r>
            <a:r>
              <a:rPr lang="en-US" dirty="0"/>
              <a:t> </a:t>
            </a:r>
            <a:r>
              <a:rPr lang="en-US" dirty="0" err="1"/>
              <a:t>ոլորտում</a:t>
            </a:r>
            <a:r>
              <a:rPr lang="en-US" dirty="0"/>
              <a:t> ԵԱՏՄ  </a:t>
            </a:r>
            <a:r>
              <a:rPr lang="en-US" dirty="0" err="1"/>
              <a:t>աջակցության</a:t>
            </a:r>
            <a:r>
              <a:rPr lang="en-US" dirty="0"/>
              <a:t> </a:t>
            </a:r>
            <a:r>
              <a:rPr lang="en-US" dirty="0" err="1"/>
              <a:t>մեխանիզմները</a:t>
            </a:r>
            <a:r>
              <a:rPr lang="en-US" dirty="0"/>
              <a:t>, </a:t>
            </a:r>
            <a:r>
              <a:rPr lang="en-US" dirty="0" err="1"/>
              <a:t>առկա</a:t>
            </a:r>
            <a:r>
              <a:rPr lang="en-US" dirty="0"/>
              <a:t> </a:t>
            </a:r>
            <a:r>
              <a:rPr lang="en-US" dirty="0" err="1"/>
              <a:t>քվոտաները</a:t>
            </a:r>
            <a:r>
              <a:rPr lang="en-US" dirty="0"/>
              <a:t>: </a:t>
            </a:r>
          </a:p>
          <a:p>
            <a:pPr lvl="0"/>
            <a:r>
              <a:rPr lang="en-US" b="1" dirty="0" err="1"/>
              <a:t>Ներկայացնել</a:t>
            </a:r>
            <a:r>
              <a:rPr lang="en-US" b="1" dirty="0"/>
              <a:t> </a:t>
            </a:r>
            <a:r>
              <a:rPr lang="en-US" dirty="0"/>
              <a:t>ՀՀ </a:t>
            </a:r>
            <a:r>
              <a:rPr lang="en-US" dirty="0" err="1"/>
              <a:t>ագրոպարենային</a:t>
            </a:r>
            <a:r>
              <a:rPr lang="en-US" dirty="0"/>
              <a:t> </a:t>
            </a:r>
            <a:r>
              <a:rPr lang="en-US" dirty="0" err="1"/>
              <a:t>համակարգի</a:t>
            </a:r>
            <a:r>
              <a:rPr lang="en-US" dirty="0"/>
              <a:t> </a:t>
            </a:r>
            <a:r>
              <a:rPr lang="en-US" dirty="0" err="1"/>
              <a:t>ներուժի</a:t>
            </a:r>
            <a:r>
              <a:rPr lang="en-US" dirty="0"/>
              <a:t> </a:t>
            </a:r>
            <a:r>
              <a:rPr lang="en-US" dirty="0" err="1"/>
              <a:t>իրացման</a:t>
            </a:r>
            <a:r>
              <a:rPr lang="en-US" dirty="0"/>
              <a:t> </a:t>
            </a:r>
            <a:r>
              <a:rPr lang="en-US" dirty="0" err="1"/>
              <a:t>հնարավորությունները</a:t>
            </a:r>
            <a:r>
              <a:rPr lang="en-US" dirty="0"/>
              <a:t> ԵԱՏՄ </a:t>
            </a:r>
            <a:r>
              <a:rPr lang="en-US" dirty="0" err="1"/>
              <a:t>ագրոպարենային</a:t>
            </a:r>
            <a:r>
              <a:rPr lang="en-US" dirty="0"/>
              <a:t> </a:t>
            </a:r>
            <a:r>
              <a:rPr lang="en-US" dirty="0" err="1"/>
              <a:t>քաղաքականության</a:t>
            </a:r>
            <a:r>
              <a:rPr lang="en-US" dirty="0"/>
              <a:t> </a:t>
            </a:r>
            <a:r>
              <a:rPr lang="en-US" dirty="0" err="1"/>
              <a:t>համատեքստում</a:t>
            </a:r>
            <a:r>
              <a:rPr lang="en-US" dirty="0"/>
              <a:t>:</a:t>
            </a:r>
          </a:p>
          <a:p>
            <a:pPr lvl="0"/>
            <a:r>
              <a:rPr lang="en-US" dirty="0" err="1"/>
              <a:t>Հիմնավորել</a:t>
            </a:r>
            <a:r>
              <a:rPr lang="en-US" dirty="0"/>
              <a:t> ՀՀ </a:t>
            </a:r>
            <a:r>
              <a:rPr lang="en-US" dirty="0" err="1"/>
              <a:t>ընտրությունը</a:t>
            </a:r>
            <a:r>
              <a:rPr lang="en-US" dirty="0"/>
              <a:t>: </a:t>
            </a:r>
          </a:p>
          <a:p>
            <a:endParaRPr lang="en-US" dirty="0"/>
          </a:p>
        </p:txBody>
      </p:sp>
    </p:spTree>
    <p:extLst>
      <p:ext uri="{BB962C8B-B14F-4D97-AF65-F5344CB8AC3E}">
        <p14:creationId xmlns:p14="http://schemas.microsoft.com/office/powerpoint/2010/main" val="352664381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Տեխնիկական</a:t>
            </a:r>
            <a:r>
              <a:rPr lang="en-US" dirty="0" smtClean="0"/>
              <a:t> </a:t>
            </a:r>
            <a:r>
              <a:rPr lang="en-US" dirty="0" err="1" smtClean="0"/>
              <a:t>կանոնակարգումը</a:t>
            </a:r>
            <a:r>
              <a:rPr lang="en-US" dirty="0" smtClean="0"/>
              <a:t> ԵԱՏՄ-</a:t>
            </a:r>
            <a:r>
              <a:rPr lang="en-US" dirty="0" err="1" smtClean="0"/>
              <a:t>ում</a:t>
            </a:r>
            <a:endParaRPr lang="en-US" dirty="0"/>
          </a:p>
        </p:txBody>
      </p:sp>
      <p:sp>
        <p:nvSpPr>
          <p:cNvPr id="3" name="Content Placeholder 2"/>
          <p:cNvSpPr>
            <a:spLocks noGrp="1"/>
          </p:cNvSpPr>
          <p:nvPr>
            <p:ph idx="1"/>
          </p:nvPr>
        </p:nvSpPr>
        <p:spPr/>
        <p:txBody>
          <a:bodyPr/>
          <a:lstStyle/>
          <a:p>
            <a:r>
              <a:rPr lang="en-US" dirty="0" err="1"/>
              <a:t>Սեմինարի</a:t>
            </a:r>
            <a:r>
              <a:rPr lang="en-US" dirty="0"/>
              <a:t> </a:t>
            </a:r>
            <a:r>
              <a:rPr lang="en-US" dirty="0" err="1"/>
              <a:t>ընթացքում</a:t>
            </a:r>
            <a:r>
              <a:rPr lang="en-US" dirty="0"/>
              <a:t> </a:t>
            </a:r>
            <a:r>
              <a:rPr lang="en-US" dirty="0" err="1"/>
              <a:t>քննարկվելու</a:t>
            </a:r>
            <a:r>
              <a:rPr lang="en-US" dirty="0"/>
              <a:t> </a:t>
            </a:r>
            <a:r>
              <a:rPr lang="en-US" dirty="0" err="1"/>
              <a:t>են</a:t>
            </a:r>
            <a:r>
              <a:rPr lang="en-US" dirty="0"/>
              <a:t>.</a:t>
            </a:r>
          </a:p>
          <a:p>
            <a:pPr lvl="0"/>
            <a:r>
              <a:rPr lang="en-US" dirty="0" err="1"/>
              <a:t>Ուսումնասիրել</a:t>
            </a:r>
            <a:r>
              <a:rPr lang="en-US" dirty="0"/>
              <a:t> ԵԱՏՄ </a:t>
            </a:r>
            <a:r>
              <a:rPr lang="en-US" dirty="0" err="1"/>
              <a:t>տեխնիկական</a:t>
            </a:r>
            <a:r>
              <a:rPr lang="en-US" dirty="0"/>
              <a:t> </a:t>
            </a:r>
            <a:r>
              <a:rPr lang="en-US" dirty="0" err="1"/>
              <a:t>կարգավորման</a:t>
            </a:r>
            <a:r>
              <a:rPr lang="en-US" dirty="0"/>
              <a:t> և </a:t>
            </a:r>
            <a:r>
              <a:rPr lang="en-US" dirty="0" err="1"/>
              <a:t>մակնշման</a:t>
            </a:r>
            <a:r>
              <a:rPr lang="en-US" dirty="0"/>
              <a:t> </a:t>
            </a:r>
            <a:r>
              <a:rPr lang="en-US" dirty="0" err="1"/>
              <a:t>առանձնահատկությունները</a:t>
            </a:r>
            <a:r>
              <a:rPr lang="en-US" dirty="0"/>
              <a:t>: </a:t>
            </a:r>
          </a:p>
          <a:p>
            <a:pPr lvl="0"/>
            <a:r>
              <a:rPr lang="en-US" dirty="0" err="1"/>
              <a:t>Համեմատել</a:t>
            </a:r>
            <a:r>
              <a:rPr lang="en-US" dirty="0"/>
              <a:t> </a:t>
            </a:r>
            <a:r>
              <a:rPr lang="en-US" dirty="0" err="1"/>
              <a:t>այդ</a:t>
            </a:r>
            <a:r>
              <a:rPr lang="en-US" dirty="0"/>
              <a:t> </a:t>
            </a:r>
            <a:r>
              <a:rPr lang="en-US" dirty="0" err="1"/>
              <a:t>չափորոշիչները</a:t>
            </a:r>
            <a:r>
              <a:rPr lang="en-US" dirty="0"/>
              <a:t> ԵՄ-</a:t>
            </a:r>
            <a:r>
              <a:rPr lang="en-US" dirty="0" err="1"/>
              <a:t>ում</a:t>
            </a:r>
            <a:r>
              <a:rPr lang="en-US" dirty="0"/>
              <a:t> </a:t>
            </a:r>
            <a:r>
              <a:rPr lang="en-US" dirty="0" err="1"/>
              <a:t>գործողո</a:t>
            </a:r>
            <a:r>
              <a:rPr lang="en-US" dirty="0"/>
              <a:t> </a:t>
            </a:r>
            <a:r>
              <a:rPr lang="en-US" dirty="0" err="1"/>
              <a:t>կանոնակարգերի</a:t>
            </a:r>
            <a:r>
              <a:rPr lang="en-US" dirty="0"/>
              <a:t> </a:t>
            </a:r>
            <a:r>
              <a:rPr lang="en-US" dirty="0" err="1"/>
              <a:t>հետ</a:t>
            </a:r>
            <a:r>
              <a:rPr lang="en-US" dirty="0"/>
              <a:t>:</a:t>
            </a:r>
          </a:p>
          <a:p>
            <a:pPr lvl="0"/>
            <a:r>
              <a:rPr lang="en-US" b="1" dirty="0" err="1"/>
              <a:t>Վերհանել</a:t>
            </a:r>
            <a:r>
              <a:rPr lang="en-US" b="1" dirty="0"/>
              <a:t> </a:t>
            </a:r>
            <a:r>
              <a:rPr lang="en-US" b="1" dirty="0" err="1"/>
              <a:t>տեխնիկական</a:t>
            </a:r>
            <a:r>
              <a:rPr lang="en-US" b="1" dirty="0"/>
              <a:t> </a:t>
            </a:r>
            <a:r>
              <a:rPr lang="en-US" b="1" dirty="0" err="1"/>
              <a:t>կանոնակարգերի</a:t>
            </a:r>
            <a:r>
              <a:rPr lang="en-US" b="1" dirty="0"/>
              <a:t> </a:t>
            </a:r>
            <a:r>
              <a:rPr lang="en-US" b="1" dirty="0" err="1"/>
              <a:t>ներդրման</a:t>
            </a:r>
            <a:r>
              <a:rPr lang="en-US" b="1" dirty="0"/>
              <a:t> </a:t>
            </a:r>
            <a:r>
              <a:rPr lang="en-US" b="1" dirty="0" err="1"/>
              <a:t>ընթացքում</a:t>
            </a:r>
            <a:r>
              <a:rPr lang="en-US" b="1" dirty="0"/>
              <a:t> </a:t>
            </a:r>
            <a:r>
              <a:rPr lang="en-US" b="1" dirty="0" err="1"/>
              <a:t>տնտեվարողների</a:t>
            </a:r>
            <a:r>
              <a:rPr lang="en-US" b="1" dirty="0"/>
              <a:t> </a:t>
            </a:r>
            <a:r>
              <a:rPr lang="en-US" b="1" dirty="0" err="1"/>
              <a:t>մոտ</a:t>
            </a:r>
            <a:r>
              <a:rPr lang="en-US" b="1" dirty="0"/>
              <a:t> </a:t>
            </a:r>
            <a:r>
              <a:rPr lang="en-US" b="1" dirty="0" err="1"/>
              <a:t>առաջացած</a:t>
            </a:r>
            <a:r>
              <a:rPr lang="en-US" b="1" dirty="0"/>
              <a:t> </a:t>
            </a:r>
            <a:r>
              <a:rPr lang="en-US" b="1" dirty="0" err="1"/>
              <a:t>խնդիրները</a:t>
            </a:r>
            <a:r>
              <a:rPr lang="en-US" b="1" dirty="0"/>
              <a:t>:</a:t>
            </a:r>
            <a:endParaRPr lang="en-US" dirty="0"/>
          </a:p>
          <a:p>
            <a:endParaRPr lang="en-US" dirty="0"/>
          </a:p>
        </p:txBody>
      </p:sp>
    </p:spTree>
    <p:extLst>
      <p:ext uri="{BB962C8B-B14F-4D97-AF65-F5344CB8AC3E}">
        <p14:creationId xmlns:p14="http://schemas.microsoft.com/office/powerpoint/2010/main" val="366429353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ԵԱՏՄ </a:t>
            </a:r>
            <a:r>
              <a:rPr lang="en-US" dirty="0" err="1" smtClean="0"/>
              <a:t>զարգացման</a:t>
            </a:r>
            <a:r>
              <a:rPr lang="en-US" dirty="0" smtClean="0"/>
              <a:t> </a:t>
            </a:r>
            <a:r>
              <a:rPr lang="en-US" dirty="0" err="1" smtClean="0"/>
              <a:t>հեռանկարները</a:t>
            </a:r>
            <a:endParaRPr lang="en-US" dirty="0"/>
          </a:p>
        </p:txBody>
      </p:sp>
      <p:sp>
        <p:nvSpPr>
          <p:cNvPr id="3" name="Content Placeholder 2"/>
          <p:cNvSpPr>
            <a:spLocks noGrp="1"/>
          </p:cNvSpPr>
          <p:nvPr>
            <p:ph idx="1"/>
          </p:nvPr>
        </p:nvSpPr>
        <p:spPr/>
        <p:txBody>
          <a:bodyPr/>
          <a:lstStyle/>
          <a:p>
            <a:r>
              <a:rPr lang="en-US" dirty="0" err="1"/>
              <a:t>Սեմինարի</a:t>
            </a:r>
            <a:r>
              <a:rPr lang="en-US" dirty="0"/>
              <a:t> </a:t>
            </a:r>
            <a:r>
              <a:rPr lang="en-US" dirty="0" err="1"/>
              <a:t>ընթացքում</a:t>
            </a:r>
            <a:r>
              <a:rPr lang="en-US" dirty="0"/>
              <a:t> </a:t>
            </a:r>
            <a:r>
              <a:rPr lang="en-US" dirty="0" err="1"/>
              <a:t>քննարկվելու</a:t>
            </a:r>
            <a:r>
              <a:rPr lang="en-US" dirty="0"/>
              <a:t> </a:t>
            </a:r>
            <a:r>
              <a:rPr lang="en-US" dirty="0" err="1"/>
              <a:t>են</a:t>
            </a:r>
            <a:r>
              <a:rPr lang="en-US" dirty="0"/>
              <a:t>.</a:t>
            </a:r>
          </a:p>
          <a:p>
            <a:pPr lvl="0"/>
            <a:r>
              <a:rPr lang="en-US" dirty="0" err="1"/>
              <a:t>Ուսումնասիրել</a:t>
            </a:r>
            <a:r>
              <a:rPr lang="en-US" dirty="0"/>
              <a:t> ԵԱՏՄ </a:t>
            </a:r>
            <a:r>
              <a:rPr lang="en-US" dirty="0" err="1"/>
              <a:t>զարգացման</a:t>
            </a:r>
            <a:r>
              <a:rPr lang="en-US" dirty="0"/>
              <a:t> </a:t>
            </a:r>
            <a:r>
              <a:rPr lang="en-US" dirty="0" err="1"/>
              <a:t>հեռանկարային</a:t>
            </a:r>
            <a:r>
              <a:rPr lang="en-US" dirty="0"/>
              <a:t> </a:t>
            </a:r>
            <a:r>
              <a:rPr lang="en-US" dirty="0" err="1"/>
              <a:t>ռազմավարական</a:t>
            </a:r>
            <a:r>
              <a:rPr lang="en-US" dirty="0"/>
              <a:t> </a:t>
            </a:r>
            <a:r>
              <a:rPr lang="en-US" dirty="0" err="1"/>
              <a:t>ուղղությունները</a:t>
            </a:r>
            <a:r>
              <a:rPr lang="en-US" dirty="0"/>
              <a:t>: </a:t>
            </a:r>
          </a:p>
          <a:p>
            <a:pPr lvl="0"/>
            <a:r>
              <a:rPr lang="en-US" dirty="0" err="1"/>
              <a:t>Ուսումնասիրել</a:t>
            </a:r>
            <a:r>
              <a:rPr lang="en-US" dirty="0"/>
              <a:t> և </a:t>
            </a:r>
            <a:r>
              <a:rPr lang="en-US" dirty="0" err="1"/>
              <a:t>գնահատել</a:t>
            </a:r>
            <a:r>
              <a:rPr lang="en-US" dirty="0"/>
              <a:t> </a:t>
            </a:r>
            <a:r>
              <a:rPr lang="en-US" dirty="0" err="1"/>
              <a:t>այլ</a:t>
            </a:r>
            <a:r>
              <a:rPr lang="en-US" dirty="0"/>
              <a:t> </a:t>
            </a:r>
            <a:r>
              <a:rPr lang="en-US" dirty="0" err="1"/>
              <a:t>երկների</a:t>
            </a:r>
            <a:r>
              <a:rPr lang="en-US" dirty="0"/>
              <a:t> </a:t>
            </a:r>
            <a:r>
              <a:rPr lang="en-US" dirty="0" err="1"/>
              <a:t>հետ</a:t>
            </a:r>
            <a:r>
              <a:rPr lang="en-US" dirty="0"/>
              <a:t> </a:t>
            </a:r>
            <a:r>
              <a:rPr lang="en-US" dirty="0" err="1"/>
              <a:t>ազատ</a:t>
            </a:r>
            <a:r>
              <a:rPr lang="en-US" dirty="0"/>
              <a:t> </a:t>
            </a:r>
            <a:r>
              <a:rPr lang="en-US" dirty="0" err="1"/>
              <a:t>առևտրի</a:t>
            </a:r>
            <a:r>
              <a:rPr lang="en-US" dirty="0"/>
              <a:t> </a:t>
            </a:r>
            <a:r>
              <a:rPr lang="en-US" dirty="0" err="1"/>
              <a:t>համաձայնագրերի</a:t>
            </a:r>
            <a:r>
              <a:rPr lang="en-US" dirty="0"/>
              <a:t> </a:t>
            </a:r>
            <a:r>
              <a:rPr lang="en-US" dirty="0" err="1"/>
              <a:t>կնքման</a:t>
            </a:r>
            <a:r>
              <a:rPr lang="en-US" dirty="0"/>
              <a:t> </a:t>
            </a:r>
            <a:r>
              <a:rPr lang="en-US" dirty="0" err="1"/>
              <a:t>հնարավոր</a:t>
            </a:r>
            <a:r>
              <a:rPr lang="en-US" dirty="0"/>
              <a:t> </a:t>
            </a:r>
            <a:r>
              <a:rPr lang="en-US" dirty="0" err="1"/>
              <a:t>ռիսկերը</a:t>
            </a:r>
            <a:r>
              <a:rPr lang="en-US" dirty="0"/>
              <a:t> և </a:t>
            </a:r>
            <a:r>
              <a:rPr lang="en-US" dirty="0" err="1"/>
              <a:t>օգուտները</a:t>
            </a:r>
            <a:r>
              <a:rPr lang="en-US" dirty="0"/>
              <a:t>: </a:t>
            </a:r>
          </a:p>
          <a:p>
            <a:pPr lvl="0"/>
            <a:r>
              <a:rPr lang="en-US" dirty="0" err="1"/>
              <a:t>Սեփական</a:t>
            </a:r>
            <a:r>
              <a:rPr lang="en-US" dirty="0"/>
              <a:t> </a:t>
            </a:r>
            <a:r>
              <a:rPr lang="en-US" dirty="0" err="1"/>
              <a:t>դիտանկյունից</a:t>
            </a:r>
            <a:r>
              <a:rPr lang="en-US" dirty="0"/>
              <a:t> </a:t>
            </a:r>
            <a:r>
              <a:rPr lang="en-US" dirty="0" err="1"/>
              <a:t>մշակել</a:t>
            </a:r>
            <a:r>
              <a:rPr lang="en-US" dirty="0"/>
              <a:t> ԵԱՏՄ </a:t>
            </a:r>
            <a:r>
              <a:rPr lang="en-US" dirty="0" err="1"/>
              <a:t>ինտեգրման</a:t>
            </a:r>
            <a:r>
              <a:rPr lang="en-US" dirty="0"/>
              <a:t> </a:t>
            </a:r>
            <a:r>
              <a:rPr lang="en-US" dirty="0" err="1"/>
              <a:t>ընդլայնման</a:t>
            </a:r>
            <a:r>
              <a:rPr lang="en-US" dirty="0"/>
              <a:t> </a:t>
            </a:r>
            <a:r>
              <a:rPr lang="en-US" dirty="0" err="1"/>
              <a:t>ճանապարհային</a:t>
            </a:r>
            <a:r>
              <a:rPr lang="en-US" dirty="0"/>
              <a:t> </a:t>
            </a:r>
            <a:r>
              <a:rPr lang="en-US" dirty="0" err="1"/>
              <a:t>քարտեզ</a:t>
            </a:r>
            <a:r>
              <a:rPr lang="en-US" dirty="0"/>
              <a:t>:</a:t>
            </a:r>
          </a:p>
          <a:p>
            <a:endParaRPr lang="en-US" dirty="0"/>
          </a:p>
        </p:txBody>
      </p:sp>
    </p:spTree>
    <p:extLst>
      <p:ext uri="{BB962C8B-B14F-4D97-AF65-F5344CB8AC3E}">
        <p14:creationId xmlns:p14="http://schemas.microsoft.com/office/powerpoint/2010/main" val="91238858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ԲԱՆԱՎԵՃ</a:t>
            </a:r>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04262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40016" y="692696"/>
            <a:ext cx="3744416" cy="5040560"/>
          </a:xfrm>
        </p:spPr>
        <p:txBody>
          <a:bodyPr>
            <a:normAutofit/>
          </a:bodyPr>
          <a:lstStyle/>
          <a:p>
            <a:r>
              <a:rPr lang="hy-AM" sz="2700" dirty="0">
                <a:solidFill>
                  <a:sysClr val="windowText" lastClr="000000"/>
                </a:solidFill>
                <a:latin typeface="Sylfaen" pitchFamily="18" charset="0"/>
              </a:rPr>
              <a:t>1992 թվականին ԵՄ-ն որոշում կայացրեց  Տնտեսական և արժութային միության (EMU) ստեղծման մասին</a:t>
            </a:r>
            <a:r>
              <a:rPr lang="en-US" sz="2700" dirty="0">
                <a:solidFill>
                  <a:sysClr val="windowText" lastClr="000000"/>
                </a:solidFill>
                <a:latin typeface="Sylfaen" pitchFamily="18" charset="0"/>
              </a:rPr>
              <a:t>:</a:t>
            </a:r>
            <a:r>
              <a:rPr lang="hy-AM" sz="2700" dirty="0">
                <a:solidFill>
                  <a:sysClr val="windowText" lastClr="000000"/>
                </a:solidFill>
                <a:latin typeface="Sylfaen" pitchFamily="18" charset="0"/>
              </a:rPr>
              <a:t>Միասնական արժույթը՝ եվրոն, իրականություն դարձավ 2002 թվականի հունվարի 1-ին</a:t>
            </a:r>
            <a:r>
              <a:rPr lang="en-US" sz="2700" dirty="0">
                <a:solidFill>
                  <a:sysClr val="windowText" lastClr="000000"/>
                </a:solidFill>
                <a:latin typeface="Sylfaen" pitchFamily="18" charset="0"/>
              </a:rPr>
              <a:t>:</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7609" y="476672"/>
            <a:ext cx="2539777" cy="3356992"/>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3188" y="3833664"/>
            <a:ext cx="3028615" cy="2902150"/>
          </a:xfrm>
          <a:prstGeom prst="rect">
            <a:avLst/>
          </a:prstGeom>
        </p:spPr>
      </p:pic>
    </p:spTree>
    <p:extLst>
      <p:ext uri="{BB962C8B-B14F-4D97-AF65-F5344CB8AC3E}">
        <p14:creationId xmlns:p14="http://schemas.microsoft.com/office/powerpoint/2010/main" val="253746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63552" y="764704"/>
            <a:ext cx="8229600" cy="3087216"/>
          </a:xfrm>
        </p:spPr>
        <p:txBody>
          <a:bodyPr>
            <a:noAutofit/>
          </a:bodyPr>
          <a:lstStyle/>
          <a:p>
            <a:r>
              <a:rPr lang="en-US" sz="2400" dirty="0">
                <a:solidFill>
                  <a:sysClr val="windowText" lastClr="000000"/>
                </a:solidFill>
                <a:latin typeface="Sylfaen" pitchFamily="18" charset="0"/>
              </a:rPr>
              <a:t>  </a:t>
            </a:r>
            <a:r>
              <a:rPr lang="en-US" sz="2400" dirty="0" err="1">
                <a:solidFill>
                  <a:sysClr val="windowText" lastClr="000000"/>
                </a:solidFill>
                <a:latin typeface="Sylfaen" pitchFamily="18" charset="0"/>
              </a:rPr>
              <a:t>Եվրամիությանը</a:t>
            </a:r>
            <a:r>
              <a:rPr lang="en-US" sz="2400" dirty="0">
                <a:solidFill>
                  <a:sysClr val="windowText" lastClr="000000"/>
                </a:solidFill>
                <a:latin typeface="Sylfaen" pitchFamily="18" charset="0"/>
              </a:rPr>
              <a:t> </a:t>
            </a:r>
            <a:r>
              <a:rPr lang="en-US" sz="2400" dirty="0" err="1">
                <a:solidFill>
                  <a:sysClr val="windowText" lastClr="000000"/>
                </a:solidFill>
                <a:latin typeface="Sylfaen" pitchFamily="18" charset="0"/>
              </a:rPr>
              <a:t>միացան</a:t>
            </a:r>
            <a:r>
              <a:rPr lang="en-US" sz="2400" dirty="0">
                <a:solidFill>
                  <a:sysClr val="windowText" lastClr="000000"/>
                </a:solidFill>
                <a:latin typeface="Sylfaen" pitchFamily="18" charset="0"/>
              </a:rPr>
              <a:t> </a:t>
            </a:r>
            <a:r>
              <a:rPr lang="hy-AM" sz="2400" dirty="0">
                <a:solidFill>
                  <a:sysClr val="windowText" lastClr="000000"/>
                </a:solidFill>
                <a:latin typeface="Sylfaen" pitchFamily="18" charset="0"/>
              </a:rPr>
              <a:t>Դանիան, Իռլանդիան</a:t>
            </a:r>
            <a:r>
              <a:rPr lang="en-US" sz="2400" dirty="0">
                <a:solidFill>
                  <a:sysClr val="windowText" lastClr="000000"/>
                </a:solidFill>
                <a:latin typeface="Sylfaen" pitchFamily="18" charset="0"/>
              </a:rPr>
              <a:t>,</a:t>
            </a:r>
            <a:r>
              <a:rPr lang="hy-AM" sz="2400" dirty="0">
                <a:solidFill>
                  <a:sysClr val="windowText" lastClr="000000"/>
                </a:solidFill>
                <a:latin typeface="Sylfaen" pitchFamily="18" charset="0"/>
              </a:rPr>
              <a:t>Միացյալ Թագավորությունը</a:t>
            </a:r>
            <a:r>
              <a:rPr lang="en-US" sz="2400" dirty="0">
                <a:solidFill>
                  <a:sysClr val="windowText" lastClr="000000"/>
                </a:solidFill>
                <a:latin typeface="Sylfaen" pitchFamily="18" charset="0"/>
              </a:rPr>
              <a:t> </a:t>
            </a:r>
            <a:r>
              <a:rPr lang="hy-AM" sz="2400" dirty="0">
                <a:solidFill>
                  <a:sysClr val="windowText" lastClr="000000"/>
                </a:solidFill>
                <a:latin typeface="Sylfaen" pitchFamily="18" charset="0"/>
              </a:rPr>
              <a:t>1973 թվականին</a:t>
            </a:r>
            <a:r>
              <a:rPr lang="en-US" sz="2400" dirty="0">
                <a:solidFill>
                  <a:sysClr val="windowText" lastClr="000000"/>
                </a:solidFill>
                <a:latin typeface="Sylfaen" pitchFamily="18" charset="0"/>
              </a:rPr>
              <a:t>, </a:t>
            </a:r>
            <a:r>
              <a:rPr lang="hy-AM" sz="2400" dirty="0">
                <a:solidFill>
                  <a:sysClr val="windowText" lastClr="000000"/>
                </a:solidFill>
                <a:latin typeface="Sylfaen" pitchFamily="18" charset="0"/>
              </a:rPr>
              <a:t>Հունաստանը (1981), Իսպանիան ու Պորտուգալիան (1986), Ավստրիան, Ֆինլան-դիան ու Շվեդիան (1995): 2004 թվականի մայիսին ԵՄ-ն ընդունեց տասը նոր անդամ պետություններ: </a:t>
            </a:r>
            <a:r>
              <a:rPr lang="en-US" sz="2400" dirty="0">
                <a:solidFill>
                  <a:sysClr val="windowText" lastClr="000000"/>
                </a:solidFill>
                <a:latin typeface="Sylfaen" pitchFamily="18" charset="0"/>
              </a:rPr>
              <a:t/>
            </a:r>
            <a:br>
              <a:rPr lang="en-US" sz="2400" dirty="0">
                <a:solidFill>
                  <a:sysClr val="windowText" lastClr="000000"/>
                </a:solidFill>
                <a:latin typeface="Sylfaen" pitchFamily="18" charset="0"/>
              </a:rPr>
            </a:br>
            <a:r>
              <a:rPr lang="en-US" sz="2400" dirty="0">
                <a:solidFill>
                  <a:sysClr val="windowText" lastClr="000000"/>
                </a:solidFill>
                <a:latin typeface="Sylfaen" pitchFamily="18" charset="0"/>
              </a:rPr>
              <a:t>  Թ</a:t>
            </a:r>
            <a:r>
              <a:rPr lang="hy-AM" sz="2400" dirty="0">
                <a:solidFill>
                  <a:sysClr val="windowText" lastClr="000000"/>
                </a:solidFill>
                <a:latin typeface="Sylfaen" pitchFamily="18" charset="0"/>
              </a:rPr>
              <a:t>եկնածու երկրներ</a:t>
            </a:r>
            <a:r>
              <a:rPr lang="en-US" sz="2400" dirty="0">
                <a:solidFill>
                  <a:sysClr val="windowText" lastClr="000000"/>
                </a:solidFill>
                <a:latin typeface="Sylfaen" pitchFamily="18" charset="0"/>
              </a:rPr>
              <a:t>ը</a:t>
            </a:r>
            <a:r>
              <a:rPr lang="hy-AM" sz="2400" dirty="0">
                <a:solidFill>
                  <a:sysClr val="windowText" lastClr="000000"/>
                </a:solidFill>
                <a:latin typeface="Sylfaen" pitchFamily="18" charset="0"/>
              </a:rPr>
              <a:t> պետք է ապահովեին որոշակի չափանիշների բավարարումը, այն է ՝</a:t>
            </a:r>
            <a:r>
              <a:rPr lang="ru-RU" sz="2400" dirty="0"/>
              <a:t/>
            </a:r>
            <a:br>
              <a:rPr lang="ru-RU" sz="2400" dirty="0"/>
            </a:br>
            <a:endParaRPr lang="ru-RU" sz="2400" dirty="0">
              <a:solidFill>
                <a:sysClr val="windowText" lastClr="000000"/>
              </a:solidFill>
              <a:latin typeface="Sylfaen" pitchFamily="18" charset="0"/>
            </a:endParaRPr>
          </a:p>
        </p:txBody>
      </p:sp>
      <p:sp>
        <p:nvSpPr>
          <p:cNvPr id="3" name="Объект 2"/>
          <p:cNvSpPr>
            <a:spLocks noGrp="1"/>
          </p:cNvSpPr>
          <p:nvPr>
            <p:ph idx="1"/>
          </p:nvPr>
        </p:nvSpPr>
        <p:spPr>
          <a:xfrm>
            <a:off x="2135560" y="3717032"/>
            <a:ext cx="8229600" cy="2391544"/>
          </a:xfrm>
        </p:spPr>
        <p:txBody>
          <a:bodyPr>
            <a:normAutofit/>
          </a:bodyPr>
          <a:lstStyle/>
          <a:p>
            <a:r>
              <a:rPr lang="hy-AM" sz="2400" dirty="0">
                <a:solidFill>
                  <a:sysClr val="windowText" lastClr="000000"/>
                </a:solidFill>
                <a:latin typeface="Sylfaen" pitchFamily="18" charset="0"/>
              </a:rPr>
              <a:t>Կայուն ինստիտուտներ</a:t>
            </a:r>
            <a:endParaRPr lang="en-US" sz="2400" dirty="0">
              <a:solidFill>
                <a:sysClr val="windowText" lastClr="000000"/>
              </a:solidFill>
              <a:latin typeface="Sylfaen" pitchFamily="18" charset="0"/>
            </a:endParaRPr>
          </a:p>
          <a:p>
            <a:r>
              <a:rPr lang="hy-AM" sz="2400" dirty="0">
                <a:solidFill>
                  <a:sysClr val="windowText" lastClr="000000"/>
                </a:solidFill>
                <a:latin typeface="Sylfaen" pitchFamily="18" charset="0"/>
              </a:rPr>
              <a:t>Գործող շուկայական տնտեսություն</a:t>
            </a:r>
            <a:endParaRPr lang="en-US" sz="2400" dirty="0">
              <a:solidFill>
                <a:sysClr val="windowText" lastClr="000000"/>
              </a:solidFill>
              <a:latin typeface="Sylfaen" pitchFamily="18" charset="0"/>
            </a:endParaRPr>
          </a:p>
          <a:p>
            <a:pPr lvl="0"/>
            <a:r>
              <a:rPr lang="hy-AM" sz="2400" dirty="0">
                <a:solidFill>
                  <a:sysClr val="windowText" lastClr="000000"/>
                </a:solidFill>
                <a:latin typeface="Sylfaen" pitchFamily="18" charset="0"/>
              </a:rPr>
              <a:t>Անդամության հետ կապված պարտավորություններ ստանձնելու կարողությունը, ներառյալ Միության նպատակներին սատարելը:</a:t>
            </a:r>
            <a:endParaRPr lang="ru-RU" sz="2400" dirty="0">
              <a:solidFill>
                <a:sysClr val="windowText" lastClr="000000"/>
              </a:solidFill>
              <a:latin typeface="Sylfaen" pitchFamily="18" charset="0"/>
            </a:endParaRPr>
          </a:p>
          <a:p>
            <a:endParaRPr lang="ru-RU" dirty="0"/>
          </a:p>
        </p:txBody>
      </p:sp>
    </p:spTree>
    <p:extLst>
      <p:ext uri="{BB962C8B-B14F-4D97-AF65-F5344CB8AC3E}">
        <p14:creationId xmlns:p14="http://schemas.microsoft.com/office/powerpoint/2010/main" val="1948298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5640" y="548680"/>
            <a:ext cx="6768752" cy="722344"/>
          </a:xfrm>
        </p:spPr>
        <p:txBody>
          <a:bodyPr>
            <a:noAutofit/>
          </a:bodyPr>
          <a:lstStyle/>
          <a:p>
            <a:r>
              <a:rPr lang="hy-AM" sz="2800" dirty="0">
                <a:solidFill>
                  <a:schemeClr val="tx1"/>
                </a:solidFill>
                <a:latin typeface="Sylfaen" pitchFamily="18" charset="0"/>
              </a:rPr>
              <a:t>Եվրամիության հիմնական խնդիրները</a:t>
            </a:r>
            <a:endParaRPr lang="ru-RU" sz="2800" dirty="0">
              <a:solidFill>
                <a:schemeClr val="tx1"/>
              </a:solidFill>
              <a:latin typeface="Sylfaen" pitchFamily="18" charset="0"/>
            </a:endParaRPr>
          </a:p>
        </p:txBody>
      </p:sp>
      <p:sp>
        <p:nvSpPr>
          <p:cNvPr id="3" name="Объект 2"/>
          <p:cNvSpPr>
            <a:spLocks noGrp="1"/>
          </p:cNvSpPr>
          <p:nvPr>
            <p:ph idx="1"/>
          </p:nvPr>
        </p:nvSpPr>
        <p:spPr>
          <a:xfrm>
            <a:off x="1991544" y="1628800"/>
            <a:ext cx="8229600" cy="4839816"/>
          </a:xfrm>
        </p:spPr>
        <p:txBody>
          <a:bodyPr>
            <a:normAutofit lnSpcReduction="10000"/>
          </a:bodyPr>
          <a:lstStyle/>
          <a:p>
            <a:r>
              <a:rPr lang="hy-AM" sz="2400" dirty="0">
                <a:latin typeface="Sylfaen" pitchFamily="18" charset="0"/>
              </a:rPr>
              <a:t>Առաջին խնդիրը կապված է Եվրոպայի տնտեսության և ֆինանսական համակարգի հետ</a:t>
            </a:r>
            <a:endParaRPr lang="en-US" sz="2400" dirty="0">
              <a:latin typeface="Sylfaen" pitchFamily="18" charset="0"/>
            </a:endParaRPr>
          </a:p>
          <a:p>
            <a:r>
              <a:rPr lang="hy-AM" sz="2400" dirty="0">
                <a:latin typeface="Sylfaen" pitchFamily="18" charset="0"/>
              </a:rPr>
              <a:t>Եվրամիության տնտեսական դժվարությունները առաջացնում են ներքին միգրացիայի խնդիրը </a:t>
            </a:r>
            <a:endParaRPr lang="en-US" sz="2400" dirty="0">
              <a:latin typeface="Sylfaen" pitchFamily="18" charset="0"/>
            </a:endParaRPr>
          </a:p>
          <a:p>
            <a:r>
              <a:rPr lang="en-US" sz="2400" dirty="0">
                <a:latin typeface="Sylfaen" pitchFamily="18" charset="0"/>
              </a:rPr>
              <a:t>Գ</a:t>
            </a:r>
            <a:r>
              <a:rPr lang="hy-AM" sz="2400" dirty="0">
                <a:latin typeface="Sylfaen" pitchFamily="18" charset="0"/>
              </a:rPr>
              <a:t>լոբալացման պայմաններում</a:t>
            </a:r>
            <a:r>
              <a:rPr lang="en-US" sz="2400" dirty="0">
                <a:latin typeface="Sylfaen" pitchFamily="18" charset="0"/>
              </a:rPr>
              <a:t> </a:t>
            </a:r>
            <a:r>
              <a:rPr lang="hy-AM" sz="2400" dirty="0">
                <a:latin typeface="Sylfaen" pitchFamily="18" charset="0"/>
              </a:rPr>
              <a:t>ԵՄ-ն նկատելիորեն հետ է մնում ԱՄՆ-ից տնտեսական աճով և այլ ցուցանիշներով</a:t>
            </a:r>
            <a:endParaRPr lang="en-US" sz="2400" dirty="0">
              <a:latin typeface="Sylfaen" pitchFamily="18" charset="0"/>
            </a:endParaRPr>
          </a:p>
          <a:p>
            <a:r>
              <a:rPr lang="hy-AM" sz="2400" dirty="0">
                <a:latin typeface="Sylfaen" pitchFamily="18" charset="0"/>
              </a:rPr>
              <a:t>Եվրամիության հետագա տարածման ծրագիր</a:t>
            </a:r>
            <a:endParaRPr lang="en-US" sz="2400" dirty="0">
              <a:latin typeface="Sylfaen" pitchFamily="18" charset="0"/>
            </a:endParaRPr>
          </a:p>
          <a:p>
            <a:r>
              <a:rPr lang="en-US" sz="2400" dirty="0">
                <a:latin typeface="Sylfaen" pitchFamily="18" charset="0"/>
              </a:rPr>
              <a:t>Բ</a:t>
            </a:r>
            <a:r>
              <a:rPr lang="hy-AM" sz="2400" dirty="0">
                <a:latin typeface="Sylfaen" pitchFamily="18" charset="0"/>
              </a:rPr>
              <a:t>անակցություններ Թուրքիայի Եվրամիության կազմի մեջ մտնելու մասին</a:t>
            </a:r>
            <a:endParaRPr lang="en-US" sz="2400" dirty="0">
              <a:latin typeface="Sylfaen" pitchFamily="18" charset="0"/>
            </a:endParaRPr>
          </a:p>
          <a:p>
            <a:r>
              <a:rPr lang="ru-RU" sz="2400" dirty="0" err="1">
                <a:latin typeface="Sylfaen" pitchFamily="18" charset="0"/>
              </a:rPr>
              <a:t>Աֆրիկայից</a:t>
            </a:r>
            <a:r>
              <a:rPr lang="ru-RU" sz="2400" dirty="0">
                <a:latin typeface="Sylfaen" pitchFamily="18" charset="0"/>
              </a:rPr>
              <a:t> և </a:t>
            </a:r>
            <a:r>
              <a:rPr lang="ru-RU" sz="2400" dirty="0" err="1">
                <a:latin typeface="Sylfaen" pitchFamily="18" charset="0"/>
              </a:rPr>
              <a:t>Մերձավոր</a:t>
            </a:r>
            <a:r>
              <a:rPr lang="ru-RU" sz="2400" dirty="0">
                <a:latin typeface="Sylfaen" pitchFamily="18" charset="0"/>
              </a:rPr>
              <a:t> </a:t>
            </a:r>
            <a:r>
              <a:rPr lang="ru-RU" sz="2400" dirty="0" err="1">
                <a:latin typeface="Sylfaen" pitchFamily="18" charset="0"/>
              </a:rPr>
              <a:t>Արևելքից</a:t>
            </a:r>
            <a:r>
              <a:rPr lang="ru-RU" sz="2400" dirty="0">
                <a:latin typeface="Sylfaen" pitchFamily="18" charset="0"/>
              </a:rPr>
              <a:t> </a:t>
            </a:r>
            <a:r>
              <a:rPr lang="ru-RU" sz="2400" dirty="0" err="1">
                <a:latin typeface="Sylfaen" pitchFamily="18" charset="0"/>
              </a:rPr>
              <a:t>փախստականների</a:t>
            </a:r>
            <a:r>
              <a:rPr lang="ru-RU" sz="2400" dirty="0">
                <a:latin typeface="Sylfaen" pitchFamily="18" charset="0"/>
              </a:rPr>
              <a:t> </a:t>
            </a:r>
            <a:r>
              <a:rPr lang="ru-RU" sz="2400" dirty="0" err="1">
                <a:latin typeface="Sylfaen" pitchFamily="18" charset="0"/>
              </a:rPr>
              <a:t>ներհոսքը</a:t>
            </a:r>
            <a:endParaRPr lang="en-US" sz="2400" dirty="0">
              <a:latin typeface="Sylfaen" pitchFamily="18" charset="0"/>
            </a:endParaRPr>
          </a:p>
          <a:p>
            <a:endParaRPr lang="ru-RU" dirty="0"/>
          </a:p>
        </p:txBody>
      </p:sp>
    </p:spTree>
    <p:extLst>
      <p:ext uri="{BB962C8B-B14F-4D97-AF65-F5344CB8AC3E}">
        <p14:creationId xmlns:p14="http://schemas.microsoft.com/office/powerpoint/2010/main" val="1464011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5560" y="764704"/>
            <a:ext cx="8229600" cy="2162504"/>
          </a:xfrm>
        </p:spPr>
        <p:txBody>
          <a:bodyPr>
            <a:noAutofit/>
          </a:bodyPr>
          <a:lstStyle/>
          <a:p>
            <a:r>
              <a:rPr lang="en-US" sz="2400" dirty="0">
                <a:solidFill>
                  <a:schemeClr val="tx1"/>
                </a:solidFill>
                <a:latin typeface="Sylfaen" pitchFamily="18" charset="0"/>
              </a:rPr>
              <a:t>  </a:t>
            </a:r>
            <a:r>
              <a:rPr lang="ru-RU" sz="2400" dirty="0">
                <a:solidFill>
                  <a:schemeClr val="tx1"/>
                </a:solidFill>
                <a:latin typeface="Sylfaen" pitchFamily="18" charset="0"/>
              </a:rPr>
              <a:t>ԵՄ – </a:t>
            </a:r>
            <a:r>
              <a:rPr lang="ru-RU" sz="2400" dirty="0" err="1">
                <a:solidFill>
                  <a:schemeClr val="tx1"/>
                </a:solidFill>
                <a:latin typeface="Sylfaen" pitchFamily="18" charset="0"/>
              </a:rPr>
              <a:t>Հայաստան</a:t>
            </a:r>
            <a:r>
              <a:rPr lang="ru-RU" sz="2400" dirty="0">
                <a:solidFill>
                  <a:schemeClr val="tx1"/>
                </a:solidFill>
                <a:latin typeface="Sylfaen" pitchFamily="18" charset="0"/>
              </a:rPr>
              <a:t> </a:t>
            </a:r>
            <a:r>
              <a:rPr lang="ru-RU" sz="2400" dirty="0" err="1">
                <a:solidFill>
                  <a:schemeClr val="tx1"/>
                </a:solidFill>
                <a:latin typeface="Sylfaen" pitchFamily="18" charset="0"/>
              </a:rPr>
              <a:t>համագործակցությունը</a:t>
            </a:r>
            <a:r>
              <a:rPr lang="ru-RU" sz="2400" dirty="0">
                <a:solidFill>
                  <a:schemeClr val="tx1"/>
                </a:solidFill>
                <a:latin typeface="Sylfaen" pitchFamily="18" charset="0"/>
              </a:rPr>
              <a:t> </a:t>
            </a:r>
            <a:r>
              <a:rPr lang="ru-RU" sz="2400" dirty="0" err="1">
                <a:solidFill>
                  <a:schemeClr val="tx1"/>
                </a:solidFill>
                <a:latin typeface="Sylfaen" pitchFamily="18" charset="0"/>
              </a:rPr>
              <a:t>ծնունդ</a:t>
            </a:r>
            <a:r>
              <a:rPr lang="ru-RU" sz="2400" dirty="0">
                <a:solidFill>
                  <a:schemeClr val="tx1"/>
                </a:solidFill>
                <a:latin typeface="Sylfaen" pitchFamily="18" charset="0"/>
              </a:rPr>
              <a:t> </a:t>
            </a:r>
            <a:r>
              <a:rPr lang="ru-RU" sz="2400" dirty="0" err="1">
                <a:solidFill>
                  <a:schemeClr val="tx1"/>
                </a:solidFill>
                <a:latin typeface="Sylfaen" pitchFamily="18" charset="0"/>
              </a:rPr>
              <a:t>առավ</a:t>
            </a:r>
            <a:r>
              <a:rPr lang="ru-RU" sz="2400" dirty="0">
                <a:solidFill>
                  <a:schemeClr val="tx1"/>
                </a:solidFill>
                <a:latin typeface="Sylfaen" pitchFamily="18" charset="0"/>
              </a:rPr>
              <a:t> 1991 </a:t>
            </a:r>
            <a:r>
              <a:rPr lang="ru-RU" sz="2400" dirty="0" err="1">
                <a:solidFill>
                  <a:schemeClr val="tx1"/>
                </a:solidFill>
                <a:latin typeface="Sylfaen" pitchFamily="18" charset="0"/>
              </a:rPr>
              <a:t>թվականին</a:t>
            </a:r>
            <a:r>
              <a:rPr lang="ru-RU" sz="2400" dirty="0">
                <a:solidFill>
                  <a:schemeClr val="tx1"/>
                </a:solidFill>
                <a:latin typeface="Sylfaen" pitchFamily="18" charset="0"/>
              </a:rPr>
              <a:t> ԽՍՀՄ </a:t>
            </a:r>
            <a:r>
              <a:rPr lang="ru-RU" sz="2400" dirty="0" err="1">
                <a:solidFill>
                  <a:schemeClr val="tx1"/>
                </a:solidFill>
                <a:latin typeface="Sylfaen" pitchFamily="18" charset="0"/>
              </a:rPr>
              <a:t>փլուզումից</a:t>
            </a:r>
            <a:r>
              <a:rPr lang="ru-RU" sz="2400" dirty="0">
                <a:solidFill>
                  <a:schemeClr val="tx1"/>
                </a:solidFill>
                <a:latin typeface="Sylfaen" pitchFamily="18" charset="0"/>
              </a:rPr>
              <a:t> </a:t>
            </a:r>
            <a:r>
              <a:rPr lang="ru-RU" sz="2400" dirty="0" err="1">
                <a:solidFill>
                  <a:schemeClr val="tx1"/>
                </a:solidFill>
                <a:latin typeface="Sylfaen" pitchFamily="18" charset="0"/>
              </a:rPr>
              <a:t>հետո</a:t>
            </a:r>
            <a:r>
              <a:rPr lang="ru-RU" sz="2400" dirty="0">
                <a:solidFill>
                  <a:schemeClr val="tx1"/>
                </a:solidFill>
                <a:latin typeface="Sylfaen" pitchFamily="18" charset="0"/>
              </a:rPr>
              <a:t>՝ TASIC (</a:t>
            </a:r>
            <a:r>
              <a:rPr lang="ru-RU" sz="2400" dirty="0" err="1">
                <a:solidFill>
                  <a:schemeClr val="tx1"/>
                </a:solidFill>
                <a:latin typeface="Sylfaen" pitchFamily="18" charset="0"/>
              </a:rPr>
              <a:t>Technical</a:t>
            </a:r>
            <a:r>
              <a:rPr lang="ru-RU" sz="2400" dirty="0">
                <a:solidFill>
                  <a:schemeClr val="tx1"/>
                </a:solidFill>
                <a:latin typeface="Sylfaen" pitchFamily="18" charset="0"/>
              </a:rPr>
              <a:t> </a:t>
            </a:r>
            <a:r>
              <a:rPr lang="ru-RU" sz="2400" dirty="0" err="1">
                <a:solidFill>
                  <a:schemeClr val="tx1"/>
                </a:solidFill>
                <a:latin typeface="Sylfaen" pitchFamily="18" charset="0"/>
              </a:rPr>
              <a:t>Assistance</a:t>
            </a:r>
            <a:r>
              <a:rPr lang="ru-RU" sz="2400" dirty="0">
                <a:solidFill>
                  <a:schemeClr val="tx1"/>
                </a:solidFill>
                <a:latin typeface="Sylfaen" pitchFamily="18" charset="0"/>
              </a:rPr>
              <a:t> </a:t>
            </a:r>
            <a:r>
              <a:rPr lang="ru-RU" sz="2400" dirty="0" err="1">
                <a:solidFill>
                  <a:schemeClr val="tx1"/>
                </a:solidFill>
                <a:latin typeface="Sylfaen" pitchFamily="18" charset="0"/>
              </a:rPr>
              <a:t>for</a:t>
            </a:r>
            <a:r>
              <a:rPr lang="ru-RU" sz="2400" dirty="0">
                <a:solidFill>
                  <a:schemeClr val="tx1"/>
                </a:solidFill>
                <a:latin typeface="Sylfaen" pitchFamily="18" charset="0"/>
              </a:rPr>
              <a:t> </a:t>
            </a:r>
            <a:r>
              <a:rPr lang="ru-RU" sz="2400" dirty="0" err="1">
                <a:solidFill>
                  <a:schemeClr val="tx1"/>
                </a:solidFill>
                <a:latin typeface="Sylfaen" pitchFamily="18" charset="0"/>
              </a:rPr>
              <a:t>the</a:t>
            </a:r>
            <a:r>
              <a:rPr lang="ru-RU" sz="2400" dirty="0">
                <a:solidFill>
                  <a:schemeClr val="tx1"/>
                </a:solidFill>
                <a:latin typeface="Sylfaen" pitchFamily="18" charset="0"/>
              </a:rPr>
              <a:t> </a:t>
            </a:r>
            <a:r>
              <a:rPr lang="ru-RU" sz="2400" dirty="0" err="1">
                <a:solidFill>
                  <a:schemeClr val="tx1"/>
                </a:solidFill>
                <a:latin typeface="Sylfaen" pitchFamily="18" charset="0"/>
              </a:rPr>
              <a:t>Commonwealth</a:t>
            </a:r>
            <a:r>
              <a:rPr lang="ru-RU" sz="2400" dirty="0">
                <a:solidFill>
                  <a:schemeClr val="tx1"/>
                </a:solidFill>
                <a:latin typeface="Sylfaen" pitchFamily="18" charset="0"/>
              </a:rPr>
              <a:t> </a:t>
            </a:r>
            <a:r>
              <a:rPr lang="ru-RU" sz="2400" dirty="0" err="1">
                <a:solidFill>
                  <a:schemeClr val="tx1"/>
                </a:solidFill>
                <a:latin typeface="Sylfaen" pitchFamily="18" charset="0"/>
              </a:rPr>
              <a:t>of</a:t>
            </a:r>
            <a:r>
              <a:rPr lang="ru-RU" sz="2400" dirty="0">
                <a:solidFill>
                  <a:schemeClr val="tx1"/>
                </a:solidFill>
                <a:latin typeface="Sylfaen" pitchFamily="18" charset="0"/>
              </a:rPr>
              <a:t> </a:t>
            </a:r>
            <a:r>
              <a:rPr lang="ru-RU" sz="2400" dirty="0" err="1">
                <a:solidFill>
                  <a:schemeClr val="tx1"/>
                </a:solidFill>
                <a:latin typeface="Sylfaen" pitchFamily="18" charset="0"/>
              </a:rPr>
              <a:t>Independent</a:t>
            </a:r>
            <a:r>
              <a:rPr lang="ru-RU" sz="2400" dirty="0">
                <a:solidFill>
                  <a:schemeClr val="tx1"/>
                </a:solidFill>
                <a:latin typeface="Sylfaen" pitchFamily="18" charset="0"/>
              </a:rPr>
              <a:t> </a:t>
            </a:r>
            <a:r>
              <a:rPr lang="ru-RU" sz="2400" dirty="0" err="1">
                <a:solidFill>
                  <a:schemeClr val="tx1"/>
                </a:solidFill>
                <a:latin typeface="Sylfaen" pitchFamily="18" charset="0"/>
              </a:rPr>
              <a:t>States</a:t>
            </a:r>
            <a:r>
              <a:rPr lang="ru-RU" sz="2400" dirty="0">
                <a:solidFill>
                  <a:schemeClr val="tx1"/>
                </a:solidFill>
                <a:latin typeface="Sylfaen" pitchFamily="18" charset="0"/>
              </a:rPr>
              <a:t>) </a:t>
            </a:r>
            <a:r>
              <a:rPr lang="ru-RU" sz="2400" dirty="0" err="1">
                <a:solidFill>
                  <a:schemeClr val="tx1"/>
                </a:solidFill>
                <a:latin typeface="Sylfaen" pitchFamily="18" charset="0"/>
              </a:rPr>
              <a:t>ծրագրի</a:t>
            </a:r>
            <a:r>
              <a:rPr lang="ru-RU" sz="2400" dirty="0">
                <a:solidFill>
                  <a:schemeClr val="tx1"/>
                </a:solidFill>
                <a:latin typeface="Sylfaen" pitchFamily="18" charset="0"/>
              </a:rPr>
              <a:t> </a:t>
            </a:r>
            <a:r>
              <a:rPr lang="ru-RU" sz="2400" dirty="0" err="1">
                <a:solidFill>
                  <a:schemeClr val="tx1"/>
                </a:solidFill>
                <a:latin typeface="Sylfaen" pitchFamily="18" charset="0"/>
              </a:rPr>
              <a:t>շրջանակներում</a:t>
            </a:r>
            <a:r>
              <a:rPr lang="ru-RU" sz="2400" dirty="0">
                <a:solidFill>
                  <a:schemeClr val="tx1"/>
                </a:solidFill>
                <a:latin typeface="Sylfaen" pitchFamily="18" charset="0"/>
              </a:rPr>
              <a:t>:</a:t>
            </a:r>
            <a:r>
              <a:rPr lang="en-US" sz="2400" dirty="0">
                <a:solidFill>
                  <a:schemeClr val="tx1"/>
                </a:solidFill>
                <a:latin typeface="Sylfaen" pitchFamily="18" charset="0"/>
              </a:rPr>
              <a:t/>
            </a:r>
            <a:br>
              <a:rPr lang="en-US" sz="2400" dirty="0">
                <a:solidFill>
                  <a:schemeClr val="tx1"/>
                </a:solidFill>
                <a:latin typeface="Sylfaen" pitchFamily="18" charset="0"/>
              </a:rPr>
            </a:br>
            <a:r>
              <a:rPr lang="en-US" sz="2400" dirty="0">
                <a:solidFill>
                  <a:schemeClr val="tx1"/>
                </a:solidFill>
                <a:latin typeface="Sylfaen" pitchFamily="18" charset="0"/>
              </a:rPr>
              <a:t>  </a:t>
            </a:r>
            <a:r>
              <a:rPr lang="ru-RU" sz="2400" dirty="0">
                <a:solidFill>
                  <a:schemeClr val="tx1"/>
                </a:solidFill>
                <a:latin typeface="Sylfaen" pitchFamily="18" charset="0"/>
              </a:rPr>
              <a:t> </a:t>
            </a:r>
            <a:r>
              <a:rPr lang="ru-RU" sz="2400" dirty="0" err="1">
                <a:solidFill>
                  <a:schemeClr val="tx1"/>
                </a:solidFill>
                <a:latin typeface="Sylfaen" pitchFamily="18" charset="0"/>
              </a:rPr>
              <a:t>Հայաստանի</a:t>
            </a:r>
            <a:r>
              <a:rPr lang="ru-RU" sz="2400" dirty="0">
                <a:solidFill>
                  <a:schemeClr val="tx1"/>
                </a:solidFill>
                <a:latin typeface="Sylfaen" pitchFamily="18" charset="0"/>
              </a:rPr>
              <a:t> </a:t>
            </a:r>
            <a:r>
              <a:rPr lang="ru-RU" sz="2400" dirty="0" err="1">
                <a:solidFill>
                  <a:schemeClr val="tx1"/>
                </a:solidFill>
                <a:latin typeface="Sylfaen" pitchFamily="18" charset="0"/>
              </a:rPr>
              <a:t>հետ</a:t>
            </a:r>
            <a:r>
              <a:rPr lang="ru-RU" sz="2400" dirty="0">
                <a:solidFill>
                  <a:schemeClr val="tx1"/>
                </a:solidFill>
                <a:latin typeface="Sylfaen" pitchFamily="18" charset="0"/>
              </a:rPr>
              <a:t> ԵՄ </a:t>
            </a:r>
            <a:r>
              <a:rPr lang="ru-RU" sz="2400" dirty="0" err="1">
                <a:solidFill>
                  <a:schemeClr val="tx1"/>
                </a:solidFill>
                <a:latin typeface="Sylfaen" pitchFamily="18" charset="0"/>
              </a:rPr>
              <a:t>համագործակցության</a:t>
            </a:r>
            <a:r>
              <a:rPr lang="ru-RU" sz="2400" dirty="0">
                <a:solidFill>
                  <a:schemeClr val="tx1"/>
                </a:solidFill>
                <a:latin typeface="Sylfaen" pitchFamily="18" charset="0"/>
              </a:rPr>
              <a:t> </a:t>
            </a:r>
            <a:r>
              <a:rPr lang="ru-RU" sz="2400" dirty="0" err="1">
                <a:solidFill>
                  <a:schemeClr val="tx1"/>
                </a:solidFill>
                <a:latin typeface="Sylfaen" pitchFamily="18" charset="0"/>
              </a:rPr>
              <a:t>հիմնական</a:t>
            </a:r>
            <a:r>
              <a:rPr lang="ru-RU" sz="2400" dirty="0">
                <a:solidFill>
                  <a:schemeClr val="tx1"/>
                </a:solidFill>
                <a:latin typeface="Sylfaen" pitchFamily="18" charset="0"/>
              </a:rPr>
              <a:t> </a:t>
            </a:r>
            <a:r>
              <a:rPr lang="ru-RU" sz="2400" dirty="0" err="1">
                <a:solidFill>
                  <a:schemeClr val="tx1"/>
                </a:solidFill>
                <a:latin typeface="Sylfaen" pitchFamily="18" charset="0"/>
              </a:rPr>
              <a:t>բնագավառներն</a:t>
            </a:r>
            <a:r>
              <a:rPr lang="ru-RU" sz="2400" dirty="0">
                <a:solidFill>
                  <a:schemeClr val="tx1"/>
                </a:solidFill>
                <a:latin typeface="Sylfaen" pitchFamily="18" charset="0"/>
              </a:rPr>
              <a:t> </a:t>
            </a:r>
            <a:r>
              <a:rPr lang="ru-RU" sz="2400" dirty="0" err="1">
                <a:solidFill>
                  <a:schemeClr val="tx1"/>
                </a:solidFill>
                <a:latin typeface="Sylfaen" pitchFamily="18" charset="0"/>
              </a:rPr>
              <a:t>են</a:t>
            </a:r>
            <a:r>
              <a:rPr lang="ru-RU" sz="2400" dirty="0">
                <a:solidFill>
                  <a:schemeClr val="tx1"/>
                </a:solidFill>
                <a:latin typeface="Sylfaen" pitchFamily="18" charset="0"/>
              </a:rPr>
              <a:t>.</a:t>
            </a:r>
          </a:p>
        </p:txBody>
      </p:sp>
      <p:sp>
        <p:nvSpPr>
          <p:cNvPr id="3" name="Объект 2"/>
          <p:cNvSpPr>
            <a:spLocks noGrp="1"/>
          </p:cNvSpPr>
          <p:nvPr>
            <p:ph idx="1"/>
          </p:nvPr>
        </p:nvSpPr>
        <p:spPr>
          <a:xfrm>
            <a:off x="1981200" y="3068960"/>
            <a:ext cx="8229600" cy="3255640"/>
          </a:xfrm>
        </p:spPr>
        <p:txBody>
          <a:bodyPr>
            <a:normAutofit/>
          </a:bodyPr>
          <a:lstStyle/>
          <a:p>
            <a:pPr lvl="0"/>
            <a:r>
              <a:rPr lang="ru-RU" dirty="0" err="1">
                <a:latin typeface="Sylfaen" pitchFamily="18" charset="0"/>
              </a:rPr>
              <a:t>Քաղաքական</a:t>
            </a:r>
            <a:r>
              <a:rPr lang="ru-RU" dirty="0">
                <a:latin typeface="Sylfaen" pitchFamily="18" charset="0"/>
              </a:rPr>
              <a:t> </a:t>
            </a:r>
            <a:r>
              <a:rPr lang="ru-RU" dirty="0" err="1">
                <a:latin typeface="Sylfaen" pitchFamily="18" charset="0"/>
              </a:rPr>
              <a:t>ինստիտուտների</a:t>
            </a:r>
            <a:r>
              <a:rPr lang="ru-RU" dirty="0">
                <a:latin typeface="Sylfaen" pitchFamily="18" charset="0"/>
              </a:rPr>
              <a:t> </a:t>
            </a:r>
            <a:r>
              <a:rPr lang="ru-RU" dirty="0" err="1">
                <a:latin typeface="Sylfaen" pitchFamily="18" charset="0"/>
              </a:rPr>
              <a:t>զարգացումը</a:t>
            </a:r>
            <a:r>
              <a:rPr lang="ru-RU" dirty="0">
                <a:latin typeface="Sylfaen" pitchFamily="18" charset="0"/>
              </a:rPr>
              <a:t>, </a:t>
            </a:r>
            <a:r>
              <a:rPr lang="ru-RU" dirty="0" err="1">
                <a:latin typeface="Sylfaen" pitchFamily="18" charset="0"/>
              </a:rPr>
              <a:t>օրենքի</a:t>
            </a:r>
            <a:r>
              <a:rPr lang="ru-RU" dirty="0">
                <a:latin typeface="Sylfaen" pitchFamily="18" charset="0"/>
              </a:rPr>
              <a:t> </a:t>
            </a:r>
            <a:r>
              <a:rPr lang="ru-RU" dirty="0" err="1">
                <a:latin typeface="Sylfaen" pitchFamily="18" charset="0"/>
              </a:rPr>
              <a:t>գերակայությունը</a:t>
            </a:r>
            <a:r>
              <a:rPr lang="ru-RU" dirty="0">
                <a:latin typeface="Sylfaen" pitchFamily="18" charset="0"/>
              </a:rPr>
              <a:t> և </a:t>
            </a:r>
            <a:r>
              <a:rPr lang="ru-RU" dirty="0" err="1">
                <a:latin typeface="Sylfaen" pitchFamily="18" charset="0"/>
              </a:rPr>
              <a:t>մարդու</a:t>
            </a:r>
            <a:r>
              <a:rPr lang="ru-RU" dirty="0">
                <a:latin typeface="Sylfaen" pitchFamily="18" charset="0"/>
              </a:rPr>
              <a:t> </a:t>
            </a:r>
            <a:r>
              <a:rPr lang="ru-RU" dirty="0" err="1">
                <a:latin typeface="Sylfaen" pitchFamily="18" charset="0"/>
              </a:rPr>
              <a:t>իրավունքները</a:t>
            </a:r>
            <a:r>
              <a:rPr lang="ru-RU" dirty="0" smtClean="0">
                <a:latin typeface="Sylfaen" pitchFamily="18" charset="0"/>
              </a:rPr>
              <a:t>:</a:t>
            </a:r>
            <a:endParaRPr lang="en-US" dirty="0" smtClean="0">
              <a:latin typeface="Sylfaen" pitchFamily="18" charset="0"/>
            </a:endParaRPr>
          </a:p>
          <a:p>
            <a:r>
              <a:rPr lang="ru-RU" dirty="0" err="1">
                <a:latin typeface="Sylfaen" pitchFamily="18" charset="0"/>
              </a:rPr>
              <a:t>Տարածաշրջանային</a:t>
            </a:r>
            <a:r>
              <a:rPr lang="ru-RU" dirty="0">
                <a:latin typeface="Sylfaen" pitchFamily="18" charset="0"/>
              </a:rPr>
              <a:t> </a:t>
            </a:r>
            <a:r>
              <a:rPr lang="ru-RU" dirty="0" err="1">
                <a:latin typeface="Sylfaen" pitchFamily="18" charset="0"/>
              </a:rPr>
              <a:t>կայունությունը</a:t>
            </a:r>
            <a:r>
              <a:rPr lang="ru-RU" dirty="0">
                <a:latin typeface="Sylfaen" pitchFamily="18" charset="0"/>
              </a:rPr>
              <a:t> և </a:t>
            </a:r>
            <a:r>
              <a:rPr lang="ru-RU" dirty="0" err="1">
                <a:latin typeface="Sylfaen" pitchFamily="18" charset="0"/>
              </a:rPr>
              <a:t>համագործակցությունը</a:t>
            </a:r>
            <a:r>
              <a:rPr lang="ru-RU" dirty="0">
                <a:latin typeface="Sylfaen" pitchFamily="18" charset="0"/>
              </a:rPr>
              <a:t> </a:t>
            </a:r>
            <a:r>
              <a:rPr lang="ru-RU" dirty="0" err="1">
                <a:latin typeface="Sylfaen" pitchFamily="18" charset="0"/>
              </a:rPr>
              <a:t>արդարադատության</a:t>
            </a:r>
            <a:r>
              <a:rPr lang="ru-RU" dirty="0">
                <a:latin typeface="Sylfaen" pitchFamily="18" charset="0"/>
              </a:rPr>
              <a:t> </a:t>
            </a:r>
            <a:r>
              <a:rPr lang="ru-RU" dirty="0" err="1">
                <a:latin typeface="Sylfaen" pitchFamily="18" charset="0"/>
              </a:rPr>
              <a:t>ու</a:t>
            </a:r>
            <a:r>
              <a:rPr lang="ru-RU" dirty="0">
                <a:latin typeface="Sylfaen" pitchFamily="18" charset="0"/>
              </a:rPr>
              <a:t> </a:t>
            </a:r>
            <a:r>
              <a:rPr lang="ru-RU" dirty="0" err="1">
                <a:latin typeface="Sylfaen" pitchFamily="18" charset="0"/>
              </a:rPr>
              <a:t>ներքին</a:t>
            </a:r>
            <a:r>
              <a:rPr lang="ru-RU" dirty="0">
                <a:latin typeface="Sylfaen" pitchFamily="18" charset="0"/>
              </a:rPr>
              <a:t> </a:t>
            </a:r>
            <a:r>
              <a:rPr lang="ru-RU" dirty="0" err="1">
                <a:latin typeface="Sylfaen" pitchFamily="18" charset="0"/>
              </a:rPr>
              <a:t>գործերի</a:t>
            </a:r>
            <a:r>
              <a:rPr lang="ru-RU" dirty="0">
                <a:latin typeface="Sylfaen" pitchFamily="18" charset="0"/>
              </a:rPr>
              <a:t> </a:t>
            </a:r>
            <a:r>
              <a:rPr lang="ru-RU" dirty="0" err="1">
                <a:latin typeface="Sylfaen" pitchFamily="18" charset="0"/>
              </a:rPr>
              <a:t>բնագավառում</a:t>
            </a:r>
            <a:r>
              <a:rPr lang="ru-RU" dirty="0">
                <a:latin typeface="Sylfaen" pitchFamily="18" charset="0"/>
              </a:rPr>
              <a:t>, </a:t>
            </a:r>
            <a:r>
              <a:rPr lang="ru-RU" dirty="0" err="1">
                <a:latin typeface="Sylfaen" pitchFamily="18" charset="0"/>
              </a:rPr>
              <a:t>ինչպես</a:t>
            </a:r>
            <a:r>
              <a:rPr lang="ru-RU" dirty="0">
                <a:latin typeface="Sylfaen" pitchFamily="18" charset="0"/>
              </a:rPr>
              <a:t> </a:t>
            </a:r>
            <a:r>
              <a:rPr lang="ru-RU" dirty="0" err="1">
                <a:latin typeface="Sylfaen" pitchFamily="18" charset="0"/>
              </a:rPr>
              <a:t>նաև</a:t>
            </a:r>
            <a:r>
              <a:rPr lang="ru-RU" dirty="0">
                <a:latin typeface="Sylfaen" pitchFamily="18" charset="0"/>
              </a:rPr>
              <a:t> </a:t>
            </a:r>
            <a:r>
              <a:rPr lang="ru-RU" dirty="0" err="1">
                <a:latin typeface="Sylfaen" pitchFamily="18" charset="0"/>
              </a:rPr>
              <a:t>տնտեսական</a:t>
            </a:r>
            <a:r>
              <a:rPr lang="ru-RU" dirty="0">
                <a:latin typeface="Sylfaen" pitchFamily="18" charset="0"/>
              </a:rPr>
              <a:t> և </a:t>
            </a:r>
            <a:r>
              <a:rPr lang="ru-RU" dirty="0" err="1">
                <a:latin typeface="Sylfaen" pitchFamily="18" charset="0"/>
              </a:rPr>
              <a:t>սոցիալական</a:t>
            </a:r>
            <a:r>
              <a:rPr lang="ru-RU" dirty="0">
                <a:latin typeface="Sylfaen" pitchFamily="18" charset="0"/>
              </a:rPr>
              <a:t> </a:t>
            </a:r>
            <a:r>
              <a:rPr lang="ru-RU" dirty="0" err="1" smtClean="0">
                <a:latin typeface="Sylfaen" pitchFamily="18" charset="0"/>
              </a:rPr>
              <a:t>բարեփոխումները</a:t>
            </a:r>
            <a:r>
              <a:rPr lang="ru-RU" dirty="0">
                <a:latin typeface="Sylfaen" pitchFamily="18" charset="0"/>
              </a:rPr>
              <a:t>:</a:t>
            </a:r>
          </a:p>
          <a:p>
            <a:r>
              <a:rPr lang="ru-RU" dirty="0" err="1">
                <a:latin typeface="Sylfaen" pitchFamily="18" charset="0"/>
              </a:rPr>
              <a:t>Առևտրի</a:t>
            </a:r>
            <a:r>
              <a:rPr lang="ru-RU" dirty="0">
                <a:latin typeface="Sylfaen" pitchFamily="18" charset="0"/>
              </a:rPr>
              <a:t> </a:t>
            </a:r>
            <a:r>
              <a:rPr lang="ru-RU" dirty="0" err="1">
                <a:latin typeface="Sylfaen" pitchFamily="18" charset="0"/>
              </a:rPr>
              <a:t>ազատականացումը</a:t>
            </a:r>
            <a:r>
              <a:rPr lang="ru-RU" dirty="0">
                <a:latin typeface="Sylfaen" pitchFamily="18" charset="0"/>
              </a:rPr>
              <a:t> և </a:t>
            </a:r>
            <a:r>
              <a:rPr lang="ru-RU" dirty="0" err="1">
                <a:latin typeface="Sylfaen" pitchFamily="18" charset="0"/>
              </a:rPr>
              <a:t>Հայաստանի</a:t>
            </a:r>
            <a:r>
              <a:rPr lang="ru-RU" dirty="0">
                <a:latin typeface="Sylfaen" pitchFamily="18" charset="0"/>
              </a:rPr>
              <a:t> </a:t>
            </a:r>
            <a:r>
              <a:rPr lang="ru-RU" dirty="0" err="1">
                <a:latin typeface="Sylfaen" pitchFamily="18" charset="0"/>
              </a:rPr>
              <a:t>ներգրավվածությունը</a:t>
            </a:r>
            <a:r>
              <a:rPr lang="ru-RU" dirty="0">
                <a:latin typeface="Sylfaen" pitchFamily="18" charset="0"/>
              </a:rPr>
              <a:t> ԵՄ </a:t>
            </a:r>
            <a:r>
              <a:rPr lang="ru-RU" dirty="0" err="1">
                <a:latin typeface="Sylfaen" pitchFamily="18" charset="0"/>
              </a:rPr>
              <a:t>անդամ</a:t>
            </a:r>
            <a:r>
              <a:rPr lang="ru-RU" dirty="0">
                <a:latin typeface="Sylfaen" pitchFamily="18" charset="0"/>
              </a:rPr>
              <a:t> </a:t>
            </a:r>
            <a:r>
              <a:rPr lang="ru-RU" dirty="0" err="1" smtClean="0">
                <a:latin typeface="Sylfaen" pitchFamily="18" charset="0"/>
              </a:rPr>
              <a:t>պետությունների</a:t>
            </a:r>
            <a:r>
              <a:rPr lang="ru-RU" dirty="0" smtClean="0">
                <a:latin typeface="Sylfaen" pitchFamily="18" charset="0"/>
              </a:rPr>
              <a:t> </a:t>
            </a:r>
            <a:r>
              <a:rPr lang="ru-RU" dirty="0" err="1">
                <a:latin typeface="Sylfaen" pitchFamily="18" charset="0"/>
              </a:rPr>
              <a:t>շուկաներում</a:t>
            </a:r>
            <a:r>
              <a:rPr lang="ru-RU" dirty="0">
                <a:latin typeface="Sylfaen" pitchFamily="18" charset="0"/>
              </a:rPr>
              <a:t>:</a:t>
            </a:r>
          </a:p>
          <a:p>
            <a:pPr lvl="0"/>
            <a:endParaRPr lang="ru-RU" dirty="0"/>
          </a:p>
          <a:p>
            <a:endParaRPr lang="en-US" dirty="0" smtClean="0"/>
          </a:p>
          <a:p>
            <a:endParaRPr lang="ru-RU" dirty="0"/>
          </a:p>
        </p:txBody>
      </p:sp>
    </p:spTree>
    <p:extLst>
      <p:ext uri="{BB962C8B-B14F-4D97-AF65-F5344CB8AC3E}">
        <p14:creationId xmlns:p14="http://schemas.microsoft.com/office/powerpoint/2010/main" val="2479329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47528" y="476672"/>
            <a:ext cx="8229600" cy="5029168"/>
          </a:xfrm>
        </p:spPr>
        <p:txBody>
          <a:bodyPr>
            <a:normAutofit fontScale="90000"/>
          </a:bodyPr>
          <a:lstStyle/>
          <a:p>
            <a:r>
              <a:rPr lang="ru-RU" sz="2400" dirty="0">
                <a:solidFill>
                  <a:sysClr val="windowText" lastClr="000000"/>
                </a:solidFill>
                <a:latin typeface="Sylfaen" pitchFamily="18" charset="0"/>
              </a:rPr>
              <a:t>  </a:t>
            </a:r>
            <a:r>
              <a:rPr lang="ru-RU" sz="2400" dirty="0" err="1">
                <a:solidFill>
                  <a:sysClr val="windowText" lastClr="000000"/>
                </a:solidFill>
                <a:latin typeface="Sylfaen" pitchFamily="18" charset="0"/>
              </a:rPr>
              <a:t>Հայաստանը</a:t>
            </a:r>
            <a:r>
              <a:rPr lang="ru-RU" sz="2400" dirty="0">
                <a:solidFill>
                  <a:sysClr val="windowText" lastClr="000000"/>
                </a:solidFill>
                <a:latin typeface="Sylfaen" pitchFamily="18" charset="0"/>
              </a:rPr>
              <a:t> </a:t>
            </a:r>
            <a:r>
              <a:rPr lang="ru-RU" sz="2400" dirty="0" err="1">
                <a:solidFill>
                  <a:sysClr val="windowText" lastClr="000000"/>
                </a:solidFill>
                <a:latin typeface="Sylfaen" pitchFamily="18" charset="0"/>
              </a:rPr>
              <a:t>Եվրոպայի</a:t>
            </a:r>
            <a:r>
              <a:rPr lang="ru-RU" sz="2400" dirty="0">
                <a:solidFill>
                  <a:sysClr val="windowText" lastClr="000000"/>
                </a:solidFill>
                <a:latin typeface="Sylfaen" pitchFamily="18" charset="0"/>
              </a:rPr>
              <a:t> </a:t>
            </a:r>
            <a:r>
              <a:rPr lang="ru-RU" sz="2400" dirty="0" err="1">
                <a:solidFill>
                  <a:sysClr val="windowText" lastClr="000000"/>
                </a:solidFill>
                <a:latin typeface="Sylfaen" pitchFamily="18" charset="0"/>
              </a:rPr>
              <a:t>խորհրդի</a:t>
            </a:r>
            <a:r>
              <a:rPr lang="ru-RU" sz="2400" dirty="0">
                <a:solidFill>
                  <a:sysClr val="windowText" lastClr="000000"/>
                </a:solidFill>
                <a:latin typeface="Sylfaen" pitchFamily="18" charset="0"/>
              </a:rPr>
              <a:t> </a:t>
            </a:r>
            <a:r>
              <a:rPr lang="ru-RU" sz="2400" dirty="0" err="1">
                <a:solidFill>
                  <a:sysClr val="windowText" lastClr="000000"/>
                </a:solidFill>
                <a:latin typeface="Sylfaen" pitchFamily="18" charset="0"/>
              </a:rPr>
              <a:t>լիիրավ</a:t>
            </a:r>
            <a:r>
              <a:rPr lang="ru-RU" sz="2400" dirty="0">
                <a:solidFill>
                  <a:sysClr val="windowText" lastClr="000000"/>
                </a:solidFill>
                <a:latin typeface="Sylfaen" pitchFamily="18" charset="0"/>
              </a:rPr>
              <a:t> </a:t>
            </a:r>
            <a:r>
              <a:rPr lang="ru-RU" sz="2400" dirty="0" err="1">
                <a:solidFill>
                  <a:sysClr val="windowText" lastClr="000000"/>
                </a:solidFill>
                <a:latin typeface="Sylfaen" pitchFamily="18" charset="0"/>
              </a:rPr>
              <a:t>անդամ</a:t>
            </a:r>
            <a:r>
              <a:rPr lang="ru-RU" sz="2400" dirty="0">
                <a:solidFill>
                  <a:sysClr val="windowText" lastClr="000000"/>
                </a:solidFill>
                <a:latin typeface="Sylfaen" pitchFamily="18" charset="0"/>
              </a:rPr>
              <a:t> է 2001 թ. </a:t>
            </a:r>
            <a:r>
              <a:rPr lang="ru-RU" sz="2400" dirty="0" err="1">
                <a:solidFill>
                  <a:sysClr val="windowText" lastClr="000000"/>
                </a:solidFill>
                <a:latin typeface="Sylfaen" pitchFamily="18" charset="0"/>
              </a:rPr>
              <a:t>հունվարի</a:t>
            </a:r>
            <a:r>
              <a:rPr lang="ru-RU" sz="2400" dirty="0">
                <a:solidFill>
                  <a:sysClr val="windowText" lastClr="000000"/>
                </a:solidFill>
                <a:latin typeface="Sylfaen" pitchFamily="18" charset="0"/>
              </a:rPr>
              <a:t>  25-ից: </a:t>
            </a:r>
            <a:r>
              <a:rPr lang="ru-RU" sz="2400" dirty="0" err="1">
                <a:solidFill>
                  <a:sysClr val="windowText" lastClr="000000"/>
                </a:solidFill>
                <a:latin typeface="Sylfaen" pitchFamily="18" charset="0"/>
              </a:rPr>
              <a:t>Եվրոպայի</a:t>
            </a:r>
            <a:r>
              <a:rPr lang="ru-RU" sz="2400" dirty="0">
                <a:solidFill>
                  <a:sysClr val="windowText" lastClr="000000"/>
                </a:solidFill>
                <a:latin typeface="Sylfaen" pitchFamily="18" charset="0"/>
              </a:rPr>
              <a:t> </a:t>
            </a:r>
            <a:r>
              <a:rPr lang="ru-RU" sz="2400" dirty="0" err="1">
                <a:solidFill>
                  <a:sysClr val="windowText" lastClr="000000"/>
                </a:solidFill>
                <a:latin typeface="Sylfaen" pitchFamily="18" charset="0"/>
              </a:rPr>
              <a:t>Խորհրդին</a:t>
            </a:r>
            <a:r>
              <a:rPr lang="ru-RU" sz="2400" dirty="0">
                <a:solidFill>
                  <a:sysClr val="windowText" lastClr="000000"/>
                </a:solidFill>
                <a:latin typeface="Sylfaen" pitchFamily="18" charset="0"/>
              </a:rPr>
              <a:t> </a:t>
            </a:r>
            <a:r>
              <a:rPr lang="ru-RU" sz="2400" dirty="0" err="1">
                <a:solidFill>
                  <a:sysClr val="windowText" lastClr="000000"/>
                </a:solidFill>
                <a:latin typeface="Sylfaen" pitchFamily="18" charset="0"/>
              </a:rPr>
              <a:t>Հայաստանի</a:t>
            </a:r>
            <a:r>
              <a:rPr lang="ru-RU" sz="2400" dirty="0">
                <a:solidFill>
                  <a:sysClr val="windowText" lastClr="000000"/>
                </a:solidFill>
                <a:latin typeface="Sylfaen" pitchFamily="18" charset="0"/>
              </a:rPr>
              <a:t> </a:t>
            </a:r>
            <a:r>
              <a:rPr lang="ru-RU" sz="2400" dirty="0" err="1">
                <a:solidFill>
                  <a:sysClr val="windowText" lastClr="000000"/>
                </a:solidFill>
                <a:latin typeface="Sylfaen" pitchFamily="18" charset="0"/>
              </a:rPr>
              <a:t>անդամակցության</a:t>
            </a:r>
            <a:r>
              <a:rPr lang="ru-RU" sz="2400" dirty="0">
                <a:solidFill>
                  <a:sysClr val="windowText" lastClr="000000"/>
                </a:solidFill>
                <a:latin typeface="Sylfaen" pitchFamily="18" charset="0"/>
              </a:rPr>
              <a:t> </a:t>
            </a:r>
            <a:r>
              <a:rPr lang="ru-RU" sz="2400" dirty="0" err="1">
                <a:solidFill>
                  <a:sysClr val="windowText" lastClr="000000"/>
                </a:solidFill>
                <a:latin typeface="Sylfaen" pitchFamily="18" charset="0"/>
              </a:rPr>
              <a:t>գործընթացը</a:t>
            </a:r>
            <a:r>
              <a:rPr lang="ru-RU" sz="2400" dirty="0">
                <a:solidFill>
                  <a:sysClr val="windowText" lastClr="000000"/>
                </a:solidFill>
                <a:latin typeface="Sylfaen" pitchFamily="18" charset="0"/>
              </a:rPr>
              <a:t> </a:t>
            </a:r>
            <a:r>
              <a:rPr lang="ru-RU" sz="2400" dirty="0" err="1">
                <a:solidFill>
                  <a:sysClr val="windowText" lastClr="000000"/>
                </a:solidFill>
                <a:latin typeface="Sylfaen" pitchFamily="18" charset="0"/>
              </a:rPr>
              <a:t>սկիզբ</a:t>
            </a:r>
            <a:r>
              <a:rPr lang="ru-RU" sz="2400" dirty="0">
                <a:solidFill>
                  <a:sysClr val="windowText" lastClr="000000"/>
                </a:solidFill>
                <a:latin typeface="Sylfaen" pitchFamily="18" charset="0"/>
              </a:rPr>
              <a:t> է </a:t>
            </a:r>
            <a:r>
              <a:rPr lang="ru-RU" sz="2400" dirty="0" err="1">
                <a:solidFill>
                  <a:sysClr val="windowText" lastClr="000000"/>
                </a:solidFill>
                <a:latin typeface="Sylfaen" pitchFamily="18" charset="0"/>
              </a:rPr>
              <a:t>առել</a:t>
            </a:r>
            <a:r>
              <a:rPr lang="ru-RU" sz="2400" dirty="0">
                <a:solidFill>
                  <a:sysClr val="windowText" lastClr="000000"/>
                </a:solidFill>
                <a:latin typeface="Sylfaen" pitchFamily="18" charset="0"/>
              </a:rPr>
              <a:t> 1995 թ.: 1996 թ. </a:t>
            </a:r>
            <a:r>
              <a:rPr lang="ru-RU" sz="2400" dirty="0" err="1">
                <a:solidFill>
                  <a:sysClr val="windowText" lastClr="000000"/>
                </a:solidFill>
                <a:latin typeface="Sylfaen" pitchFamily="18" charset="0"/>
              </a:rPr>
              <a:t>հունվարի</a:t>
            </a:r>
            <a:r>
              <a:rPr lang="ru-RU" sz="2400" dirty="0">
                <a:solidFill>
                  <a:sysClr val="windowText" lastClr="000000"/>
                </a:solidFill>
                <a:latin typeface="Sylfaen" pitchFamily="18" charset="0"/>
              </a:rPr>
              <a:t>  26-ին ՀՀ </a:t>
            </a:r>
            <a:r>
              <a:rPr lang="ru-RU" sz="2400" dirty="0" err="1">
                <a:solidFill>
                  <a:sysClr val="windowText" lastClr="000000"/>
                </a:solidFill>
                <a:latin typeface="Sylfaen" pitchFamily="18" charset="0"/>
              </a:rPr>
              <a:t>Ազգային</a:t>
            </a:r>
            <a:r>
              <a:rPr lang="ru-RU" sz="2400" dirty="0">
                <a:solidFill>
                  <a:sysClr val="windowText" lastClr="000000"/>
                </a:solidFill>
                <a:latin typeface="Sylfaen" pitchFamily="18" charset="0"/>
              </a:rPr>
              <a:t> </a:t>
            </a:r>
            <a:r>
              <a:rPr lang="ru-RU" sz="2400" dirty="0" err="1">
                <a:solidFill>
                  <a:sysClr val="windowText" lastClr="000000"/>
                </a:solidFill>
                <a:latin typeface="Sylfaen" pitchFamily="18" charset="0"/>
              </a:rPr>
              <a:t>ժողովը</a:t>
            </a:r>
            <a:r>
              <a:rPr lang="ru-RU" sz="2400" dirty="0">
                <a:solidFill>
                  <a:sysClr val="windowText" lastClr="000000"/>
                </a:solidFill>
                <a:latin typeface="Sylfaen" pitchFamily="18" charset="0"/>
              </a:rPr>
              <a:t> ԵԽ </a:t>
            </a:r>
            <a:r>
              <a:rPr lang="ru-RU" sz="2400" dirty="0" err="1">
                <a:solidFill>
                  <a:sysClr val="windowText" lastClr="000000"/>
                </a:solidFill>
                <a:latin typeface="Sylfaen" pitchFamily="18" charset="0"/>
              </a:rPr>
              <a:t>Խորհրդարանական</a:t>
            </a:r>
            <a:r>
              <a:rPr lang="ru-RU" sz="2400" dirty="0">
                <a:solidFill>
                  <a:sysClr val="windowText" lastClr="000000"/>
                </a:solidFill>
                <a:latin typeface="Sylfaen" pitchFamily="18" charset="0"/>
              </a:rPr>
              <a:t> </a:t>
            </a:r>
            <a:r>
              <a:rPr lang="ru-RU" sz="2400" dirty="0" err="1">
                <a:solidFill>
                  <a:sysClr val="windowText" lastClr="000000"/>
                </a:solidFill>
                <a:latin typeface="Sylfaen" pitchFamily="18" charset="0"/>
              </a:rPr>
              <a:t>Վեհաժողովում</a:t>
            </a:r>
            <a:r>
              <a:rPr lang="ru-RU" sz="2400" dirty="0">
                <a:solidFill>
                  <a:sysClr val="windowText" lastClr="000000"/>
                </a:solidFill>
                <a:latin typeface="Sylfaen" pitchFamily="18" charset="0"/>
              </a:rPr>
              <a:t> </a:t>
            </a:r>
            <a:r>
              <a:rPr lang="ru-RU" sz="2400" dirty="0" err="1">
                <a:solidFill>
                  <a:sysClr val="windowText" lastClr="000000"/>
                </a:solidFill>
                <a:latin typeface="Sylfaen" pitchFamily="18" charset="0"/>
              </a:rPr>
              <a:t>ստացել</a:t>
            </a:r>
            <a:r>
              <a:rPr lang="ru-RU" sz="2400" dirty="0">
                <a:solidFill>
                  <a:sysClr val="windowText" lastClr="000000"/>
                </a:solidFill>
                <a:latin typeface="Sylfaen" pitchFamily="18" charset="0"/>
              </a:rPr>
              <a:t> է </a:t>
            </a:r>
            <a:r>
              <a:rPr lang="ru-RU" sz="2400" dirty="0" err="1">
                <a:solidFill>
                  <a:sysClr val="windowText" lastClr="000000"/>
                </a:solidFill>
                <a:latin typeface="Sylfaen" pitchFamily="18" charset="0"/>
              </a:rPr>
              <a:t>Հատուկ</a:t>
            </a:r>
            <a:r>
              <a:rPr lang="ru-RU" sz="2400" dirty="0">
                <a:solidFill>
                  <a:sysClr val="windowText" lastClr="000000"/>
                </a:solidFill>
                <a:latin typeface="Sylfaen" pitchFamily="18" charset="0"/>
              </a:rPr>
              <a:t> </a:t>
            </a:r>
            <a:r>
              <a:rPr lang="ru-RU" sz="2400" dirty="0" err="1">
                <a:solidFill>
                  <a:sysClr val="windowText" lastClr="000000"/>
                </a:solidFill>
                <a:latin typeface="Sylfaen" pitchFamily="18" charset="0"/>
              </a:rPr>
              <a:t>հրավիրյալի</a:t>
            </a:r>
            <a:r>
              <a:rPr lang="ru-RU" sz="2400" dirty="0">
                <a:solidFill>
                  <a:sysClr val="windowText" lastClr="000000"/>
                </a:solidFill>
                <a:latin typeface="Sylfaen" pitchFamily="18" charset="0"/>
              </a:rPr>
              <a:t> </a:t>
            </a:r>
            <a:r>
              <a:rPr lang="ru-RU" sz="2400" dirty="0" err="1">
                <a:solidFill>
                  <a:sysClr val="windowText" lastClr="000000"/>
                </a:solidFill>
                <a:latin typeface="Sylfaen" pitchFamily="18" charset="0"/>
              </a:rPr>
              <a:t>կարգավիճակ</a:t>
            </a:r>
            <a:r>
              <a:rPr lang="ru-RU" sz="2400" dirty="0">
                <a:solidFill>
                  <a:sysClr val="windowText" lastClr="000000"/>
                </a:solidFill>
                <a:latin typeface="Sylfaen" pitchFamily="18" charset="0"/>
              </a:rPr>
              <a:t>: 2000 թ. </a:t>
            </a:r>
            <a:r>
              <a:rPr lang="ru-RU" sz="2400" dirty="0" err="1">
                <a:solidFill>
                  <a:sysClr val="windowText" lastClr="000000"/>
                </a:solidFill>
                <a:latin typeface="Sylfaen" pitchFamily="18" charset="0"/>
              </a:rPr>
              <a:t>նոյեմբերի</a:t>
            </a:r>
            <a:r>
              <a:rPr lang="ru-RU" sz="2400" dirty="0">
                <a:solidFill>
                  <a:sysClr val="windowText" lastClr="000000"/>
                </a:solidFill>
                <a:latin typeface="Sylfaen" pitchFamily="18" charset="0"/>
              </a:rPr>
              <a:t> 9-ին </a:t>
            </a:r>
            <a:r>
              <a:rPr lang="ru-RU" sz="2400" dirty="0" err="1">
                <a:solidFill>
                  <a:sysClr val="windowText" lastClr="000000"/>
                </a:solidFill>
                <a:latin typeface="Sylfaen" pitchFamily="18" charset="0"/>
              </a:rPr>
              <a:t>Նախարարների</a:t>
            </a:r>
            <a:r>
              <a:rPr lang="ru-RU" sz="2400" dirty="0">
                <a:solidFill>
                  <a:sysClr val="windowText" lastClr="000000"/>
                </a:solidFill>
                <a:latin typeface="Sylfaen" pitchFamily="18" charset="0"/>
              </a:rPr>
              <a:t> </a:t>
            </a:r>
            <a:r>
              <a:rPr lang="ru-RU" sz="2400" dirty="0" err="1">
                <a:solidFill>
                  <a:sysClr val="windowText" lastClr="000000"/>
                </a:solidFill>
                <a:latin typeface="Sylfaen" pitchFamily="18" charset="0"/>
              </a:rPr>
              <a:t>կոմիտեի</a:t>
            </a:r>
            <a:r>
              <a:rPr lang="ru-RU" sz="2400" dirty="0">
                <a:solidFill>
                  <a:sysClr val="windowText" lastClr="000000"/>
                </a:solidFill>
                <a:latin typeface="Sylfaen" pitchFamily="18" charset="0"/>
              </a:rPr>
              <a:t> </a:t>
            </a:r>
            <a:r>
              <a:rPr lang="ru-RU" sz="2400" dirty="0" err="1">
                <a:solidFill>
                  <a:sysClr val="windowText" lastClr="000000"/>
                </a:solidFill>
                <a:latin typeface="Sylfaen" pitchFamily="18" charset="0"/>
              </a:rPr>
              <a:t>թիվ</a:t>
            </a:r>
            <a:r>
              <a:rPr lang="ru-RU" sz="2400" dirty="0">
                <a:solidFill>
                  <a:sysClr val="windowText" lastClr="000000"/>
                </a:solidFill>
                <a:latin typeface="Sylfaen" pitchFamily="18" charset="0"/>
              </a:rPr>
              <a:t> 2000/13 </a:t>
            </a:r>
            <a:r>
              <a:rPr lang="ru-RU" sz="2400" dirty="0" err="1">
                <a:solidFill>
                  <a:sysClr val="windowText" lastClr="000000"/>
                </a:solidFill>
                <a:latin typeface="Sylfaen" pitchFamily="18" charset="0"/>
              </a:rPr>
              <a:t>որոշման</a:t>
            </a:r>
            <a:r>
              <a:rPr lang="ru-RU" sz="2400" dirty="0">
                <a:solidFill>
                  <a:sysClr val="windowText" lastClr="000000"/>
                </a:solidFill>
                <a:latin typeface="Sylfaen" pitchFamily="18" charset="0"/>
              </a:rPr>
              <a:t> </a:t>
            </a:r>
            <a:r>
              <a:rPr lang="ru-RU" sz="2400" dirty="0" err="1">
                <a:solidFill>
                  <a:sysClr val="windowText" lastClr="000000"/>
                </a:solidFill>
                <a:latin typeface="Sylfaen" pitchFamily="18" charset="0"/>
              </a:rPr>
              <a:t>համաձայն</a:t>
            </a:r>
            <a:r>
              <a:rPr lang="ru-RU" sz="2400" dirty="0">
                <a:solidFill>
                  <a:sysClr val="windowText" lastClr="000000"/>
                </a:solidFill>
                <a:latin typeface="Sylfaen" pitchFamily="18" charset="0"/>
              </a:rPr>
              <a:t>, </a:t>
            </a:r>
            <a:r>
              <a:rPr lang="ru-RU" sz="2400" dirty="0" err="1">
                <a:solidFill>
                  <a:sysClr val="windowText" lastClr="000000"/>
                </a:solidFill>
                <a:latin typeface="Sylfaen" pitchFamily="18" charset="0"/>
              </a:rPr>
              <a:t>Հայաստանը</a:t>
            </a:r>
            <a:r>
              <a:rPr lang="ru-RU" sz="2400" dirty="0">
                <a:solidFill>
                  <a:sysClr val="windowText" lastClr="000000"/>
                </a:solidFill>
                <a:latin typeface="Sylfaen" pitchFamily="18" charset="0"/>
              </a:rPr>
              <a:t> </a:t>
            </a:r>
            <a:r>
              <a:rPr lang="ru-RU" sz="2400" dirty="0" err="1">
                <a:solidFill>
                  <a:sysClr val="windowText" lastClr="000000"/>
                </a:solidFill>
                <a:latin typeface="Sylfaen" pitchFamily="18" charset="0"/>
              </a:rPr>
              <a:t>ստացել</a:t>
            </a:r>
            <a:r>
              <a:rPr lang="ru-RU" sz="2400" dirty="0">
                <a:solidFill>
                  <a:sysClr val="windowText" lastClr="000000"/>
                </a:solidFill>
                <a:latin typeface="Sylfaen" pitchFamily="18" charset="0"/>
              </a:rPr>
              <a:t> է </a:t>
            </a:r>
            <a:r>
              <a:rPr lang="ru-RU" sz="2400" dirty="0" err="1">
                <a:solidFill>
                  <a:sysClr val="windowText" lastClr="000000"/>
                </a:solidFill>
                <a:latin typeface="Sylfaen" pitchFamily="18" charset="0"/>
              </a:rPr>
              <a:t>Եվրոպայի</a:t>
            </a:r>
            <a:r>
              <a:rPr lang="ru-RU" sz="2400" dirty="0">
                <a:solidFill>
                  <a:sysClr val="windowText" lastClr="000000"/>
                </a:solidFill>
                <a:latin typeface="Sylfaen" pitchFamily="18" charset="0"/>
              </a:rPr>
              <a:t> </a:t>
            </a:r>
            <a:r>
              <a:rPr lang="ru-RU" sz="2400" dirty="0" err="1">
                <a:solidFill>
                  <a:sysClr val="windowText" lastClr="000000"/>
                </a:solidFill>
                <a:latin typeface="Sylfaen" pitchFamily="18" charset="0"/>
              </a:rPr>
              <a:t>խորհրդի</a:t>
            </a:r>
            <a:r>
              <a:rPr lang="ru-RU" sz="2400" dirty="0">
                <a:solidFill>
                  <a:sysClr val="windowText" lastClr="000000"/>
                </a:solidFill>
                <a:latin typeface="Sylfaen" pitchFamily="18" charset="0"/>
              </a:rPr>
              <a:t> </a:t>
            </a:r>
            <a:r>
              <a:rPr lang="ru-RU" sz="2400" dirty="0" err="1">
                <a:solidFill>
                  <a:sysClr val="windowText" lastClr="000000"/>
                </a:solidFill>
                <a:latin typeface="Sylfaen" pitchFamily="18" charset="0"/>
              </a:rPr>
              <a:t>անդամ</a:t>
            </a:r>
            <a:r>
              <a:rPr lang="ru-RU" sz="2400" dirty="0">
                <a:solidFill>
                  <a:sysClr val="windowText" lastClr="000000"/>
                </a:solidFill>
                <a:latin typeface="Sylfaen" pitchFamily="18" charset="0"/>
              </a:rPr>
              <a:t> </a:t>
            </a:r>
            <a:r>
              <a:rPr lang="ru-RU" sz="2400" dirty="0" err="1">
                <a:solidFill>
                  <a:sysClr val="windowText" lastClr="000000"/>
                </a:solidFill>
                <a:latin typeface="Sylfaen" pitchFamily="18" charset="0"/>
              </a:rPr>
              <a:t>դառնալու</a:t>
            </a:r>
            <a:r>
              <a:rPr lang="ru-RU" sz="2400" dirty="0">
                <a:solidFill>
                  <a:sysClr val="windowText" lastClr="000000"/>
                </a:solidFill>
                <a:latin typeface="Sylfaen" pitchFamily="18" charset="0"/>
              </a:rPr>
              <a:t> </a:t>
            </a:r>
            <a:r>
              <a:rPr lang="ru-RU" sz="2400" dirty="0" err="1">
                <a:solidFill>
                  <a:sysClr val="windowText" lastClr="000000"/>
                </a:solidFill>
                <a:latin typeface="Sylfaen" pitchFamily="18" charset="0"/>
              </a:rPr>
              <a:t>հրավերը</a:t>
            </a:r>
            <a:r>
              <a:rPr lang="ru-RU" sz="2400" dirty="0">
                <a:solidFill>
                  <a:sysClr val="windowText" lastClr="000000"/>
                </a:solidFill>
                <a:latin typeface="Sylfaen" pitchFamily="18" charset="0"/>
              </a:rPr>
              <a:t>: </a:t>
            </a:r>
            <a:r>
              <a:rPr lang="ru-RU" sz="2400" dirty="0" err="1">
                <a:solidFill>
                  <a:sysClr val="windowText" lastClr="000000"/>
                </a:solidFill>
                <a:latin typeface="Sylfaen" pitchFamily="18" charset="0"/>
              </a:rPr>
              <a:t>Ստրասբուրգում</a:t>
            </a:r>
            <a:r>
              <a:rPr lang="ru-RU" sz="2400" dirty="0">
                <a:solidFill>
                  <a:sysClr val="windowText" lastClr="000000"/>
                </a:solidFill>
                <a:latin typeface="Sylfaen" pitchFamily="18" charset="0"/>
              </a:rPr>
              <a:t> </a:t>
            </a:r>
            <a:r>
              <a:rPr lang="ru-RU" sz="2400" dirty="0" err="1">
                <a:solidFill>
                  <a:sysClr val="windowText" lastClr="000000"/>
                </a:solidFill>
                <a:latin typeface="Sylfaen" pitchFamily="18" charset="0"/>
              </a:rPr>
              <a:t>գործում</a:t>
            </a:r>
            <a:r>
              <a:rPr lang="ru-RU" sz="2400" dirty="0">
                <a:solidFill>
                  <a:sysClr val="windowText" lastClr="000000"/>
                </a:solidFill>
                <a:latin typeface="Sylfaen" pitchFamily="18" charset="0"/>
              </a:rPr>
              <a:t> է ԵԽ-</a:t>
            </a:r>
            <a:r>
              <a:rPr lang="ru-RU" sz="2400" dirty="0" err="1">
                <a:solidFill>
                  <a:sysClr val="windowText" lastClr="000000"/>
                </a:solidFill>
                <a:latin typeface="Sylfaen" pitchFamily="18" charset="0"/>
              </a:rPr>
              <a:t>ում</a:t>
            </a:r>
            <a:r>
              <a:rPr lang="ru-RU" sz="2400" dirty="0">
                <a:solidFill>
                  <a:sysClr val="windowText" lastClr="000000"/>
                </a:solidFill>
                <a:latin typeface="Sylfaen" pitchFamily="18" charset="0"/>
              </a:rPr>
              <a:t> </a:t>
            </a:r>
            <a:r>
              <a:rPr lang="ru-RU" sz="2400" dirty="0" err="1">
                <a:solidFill>
                  <a:sysClr val="windowText" lastClr="000000"/>
                </a:solidFill>
                <a:latin typeface="Sylfaen" pitchFamily="18" charset="0"/>
              </a:rPr>
              <a:t>Հայաստանի</a:t>
            </a:r>
            <a:r>
              <a:rPr lang="ru-RU" sz="2400" dirty="0">
                <a:solidFill>
                  <a:sysClr val="windowText" lastClr="000000"/>
                </a:solidFill>
                <a:latin typeface="Sylfaen" pitchFamily="18" charset="0"/>
              </a:rPr>
              <a:t> </a:t>
            </a:r>
            <a:r>
              <a:rPr lang="ru-RU" sz="2400" dirty="0" err="1">
                <a:solidFill>
                  <a:sysClr val="windowText" lastClr="000000"/>
                </a:solidFill>
                <a:latin typeface="Sylfaen" pitchFamily="18" charset="0"/>
              </a:rPr>
              <a:t>մշտական</a:t>
            </a:r>
            <a:r>
              <a:rPr lang="ru-RU" sz="2400" dirty="0">
                <a:solidFill>
                  <a:sysClr val="windowText" lastClr="000000"/>
                </a:solidFill>
                <a:latin typeface="Sylfaen" pitchFamily="18" charset="0"/>
              </a:rPr>
              <a:t> </a:t>
            </a:r>
            <a:r>
              <a:rPr lang="ru-RU" sz="2400" dirty="0" err="1">
                <a:solidFill>
                  <a:sysClr val="windowText" lastClr="000000"/>
                </a:solidFill>
                <a:latin typeface="Sylfaen" pitchFamily="18" charset="0"/>
              </a:rPr>
              <a:t>ներկայացուցչությունը</a:t>
            </a:r>
            <a:r>
              <a:rPr lang="ru-RU" sz="2400" dirty="0">
                <a:solidFill>
                  <a:sysClr val="windowText" lastClr="000000"/>
                </a:solidFill>
                <a:latin typeface="Sylfaen" pitchFamily="18" charset="0"/>
              </a:rPr>
              <a:t>:</a:t>
            </a:r>
            <a:br>
              <a:rPr lang="ru-RU" sz="2400" dirty="0">
                <a:solidFill>
                  <a:sysClr val="windowText" lastClr="000000"/>
                </a:solidFill>
                <a:latin typeface="Sylfaen" pitchFamily="18" charset="0"/>
              </a:rPr>
            </a:br>
            <a:r>
              <a:rPr lang="ru-RU" sz="2400" dirty="0">
                <a:solidFill>
                  <a:sysClr val="windowText" lastClr="000000"/>
                </a:solidFill>
                <a:latin typeface="Sylfaen" pitchFamily="18" charset="0"/>
              </a:rPr>
              <a:t>  </a:t>
            </a:r>
            <a:r>
              <a:rPr lang="ru-RU" sz="2400" dirty="0" err="1">
                <a:solidFill>
                  <a:sysClr val="windowText" lastClr="000000"/>
                </a:solidFill>
                <a:latin typeface="Sylfaen" pitchFamily="18" charset="0"/>
              </a:rPr>
              <a:t>Հայաստանը</a:t>
            </a:r>
            <a:r>
              <a:rPr lang="ru-RU" sz="2400" dirty="0">
                <a:solidFill>
                  <a:sysClr val="windowText" lastClr="000000"/>
                </a:solidFill>
                <a:latin typeface="Sylfaen" pitchFamily="18" charset="0"/>
              </a:rPr>
              <a:t> </a:t>
            </a:r>
            <a:r>
              <a:rPr lang="ru-RU" sz="2400" dirty="0" err="1">
                <a:solidFill>
                  <a:sysClr val="windowText" lastClr="000000"/>
                </a:solidFill>
                <a:latin typeface="Sylfaen" pitchFamily="18" charset="0"/>
              </a:rPr>
              <a:t>անդամակցում</a:t>
            </a:r>
            <a:r>
              <a:rPr lang="ru-RU" sz="2400" dirty="0">
                <a:solidFill>
                  <a:sysClr val="windowText" lastClr="000000"/>
                </a:solidFill>
                <a:latin typeface="Sylfaen" pitchFamily="18" charset="0"/>
              </a:rPr>
              <a:t> է </a:t>
            </a:r>
            <a:r>
              <a:rPr lang="ru-RU" sz="2400" dirty="0" err="1">
                <a:solidFill>
                  <a:sysClr val="windowText" lastClr="000000"/>
                </a:solidFill>
                <a:latin typeface="Sylfaen" pitchFamily="18" charset="0"/>
              </a:rPr>
              <a:t>նաև</a:t>
            </a:r>
            <a:r>
              <a:rPr lang="ru-RU" sz="2400" dirty="0">
                <a:solidFill>
                  <a:sysClr val="windowText" lastClr="000000"/>
                </a:solidFill>
                <a:latin typeface="Sylfaen" pitchFamily="18" charset="0"/>
              </a:rPr>
              <a:t> ԵԱՀԿ-</a:t>
            </a:r>
            <a:r>
              <a:rPr lang="ru-RU" sz="2400" dirty="0" err="1">
                <a:solidFill>
                  <a:sysClr val="windowText" lastClr="000000"/>
                </a:solidFill>
                <a:latin typeface="Sylfaen" pitchFamily="18" charset="0"/>
              </a:rPr>
              <a:t>ին</a:t>
            </a:r>
            <a:r>
              <a:rPr lang="ru-RU" sz="2400" dirty="0">
                <a:solidFill>
                  <a:sysClr val="windowText" lastClr="000000"/>
                </a:solidFill>
                <a:latin typeface="Sylfaen" pitchFamily="18" charset="0"/>
              </a:rPr>
              <a:t> (</a:t>
            </a:r>
            <a:r>
              <a:rPr lang="ru-RU" sz="2400" dirty="0" err="1">
                <a:solidFill>
                  <a:sysClr val="windowText" lastClr="000000"/>
                </a:solidFill>
                <a:latin typeface="Sylfaen" pitchFamily="18" charset="0"/>
              </a:rPr>
              <a:t>Եվրոպայում</a:t>
            </a:r>
            <a:r>
              <a:rPr lang="ru-RU" sz="2400" dirty="0">
                <a:solidFill>
                  <a:sysClr val="windowText" lastClr="000000"/>
                </a:solidFill>
                <a:latin typeface="Sylfaen" pitchFamily="18" charset="0"/>
              </a:rPr>
              <a:t> </a:t>
            </a:r>
            <a:r>
              <a:rPr lang="ru-RU" sz="2400" dirty="0" err="1">
                <a:solidFill>
                  <a:sysClr val="windowText" lastClr="000000"/>
                </a:solidFill>
                <a:latin typeface="Sylfaen" pitchFamily="18" charset="0"/>
              </a:rPr>
              <a:t>անվտանգության</a:t>
            </a:r>
            <a:r>
              <a:rPr lang="ru-RU" sz="2400" dirty="0">
                <a:solidFill>
                  <a:sysClr val="windowText" lastClr="000000"/>
                </a:solidFill>
                <a:latin typeface="Sylfaen" pitchFamily="18" charset="0"/>
              </a:rPr>
              <a:t> և </a:t>
            </a:r>
            <a:r>
              <a:rPr lang="ru-RU" sz="2400" dirty="0" err="1">
                <a:solidFill>
                  <a:sysClr val="windowText" lastClr="000000"/>
                </a:solidFill>
                <a:latin typeface="Sylfaen" pitchFamily="18" charset="0"/>
              </a:rPr>
              <a:t>համագործակցության</a:t>
            </a:r>
            <a:r>
              <a:rPr lang="ru-RU" sz="2400" dirty="0">
                <a:solidFill>
                  <a:sysClr val="windowText" lastClr="000000"/>
                </a:solidFill>
                <a:latin typeface="Sylfaen" pitchFamily="18" charset="0"/>
              </a:rPr>
              <a:t> </a:t>
            </a:r>
            <a:r>
              <a:rPr lang="ru-RU" sz="2400" dirty="0" err="1">
                <a:solidFill>
                  <a:sysClr val="windowText" lastClr="000000"/>
                </a:solidFill>
                <a:latin typeface="Sylfaen" pitchFamily="18" charset="0"/>
              </a:rPr>
              <a:t>կազմակերպություն</a:t>
            </a:r>
            <a:r>
              <a:rPr lang="ru-RU" sz="2400" dirty="0">
                <a:solidFill>
                  <a:sysClr val="windowText" lastClr="000000"/>
                </a:solidFill>
                <a:latin typeface="Sylfaen" pitchFamily="18" charset="0"/>
              </a:rPr>
              <a:t>) 1992 թ. </a:t>
            </a:r>
            <a:r>
              <a:rPr lang="ru-RU" sz="2400" dirty="0" err="1">
                <a:solidFill>
                  <a:sysClr val="windowText" lastClr="000000"/>
                </a:solidFill>
                <a:latin typeface="Sylfaen" pitchFamily="18" charset="0"/>
              </a:rPr>
              <a:t>հունվարի</a:t>
            </a:r>
            <a:r>
              <a:rPr lang="ru-RU" sz="2400" dirty="0">
                <a:solidFill>
                  <a:sysClr val="windowText" lastClr="000000"/>
                </a:solidFill>
                <a:latin typeface="Sylfaen" pitchFamily="18" charset="0"/>
              </a:rPr>
              <a:t> 30-ից: </a:t>
            </a:r>
            <a:r>
              <a:rPr lang="ru-RU" sz="2400" dirty="0" err="1">
                <a:solidFill>
                  <a:sysClr val="windowText" lastClr="000000"/>
                </a:solidFill>
                <a:latin typeface="Sylfaen" pitchFamily="18" charset="0"/>
              </a:rPr>
              <a:t>Եվրոպայում</a:t>
            </a:r>
            <a:r>
              <a:rPr lang="ru-RU" sz="2400" dirty="0">
                <a:solidFill>
                  <a:sysClr val="windowText" lastClr="000000"/>
                </a:solidFill>
                <a:latin typeface="Sylfaen" pitchFamily="18" charset="0"/>
              </a:rPr>
              <a:t> ԵԱՀԿ </a:t>
            </a:r>
            <a:r>
              <a:rPr lang="ru-RU" sz="2400" dirty="0" err="1">
                <a:solidFill>
                  <a:sysClr val="windowText" lastClr="000000"/>
                </a:solidFill>
                <a:latin typeface="Sylfaen" pitchFamily="18" charset="0"/>
              </a:rPr>
              <a:t>խորհրդարանական</a:t>
            </a:r>
            <a:r>
              <a:rPr lang="ru-RU" sz="2400" dirty="0">
                <a:solidFill>
                  <a:sysClr val="windowText" lastClr="000000"/>
                </a:solidFill>
                <a:latin typeface="Sylfaen" pitchFamily="18" charset="0"/>
              </a:rPr>
              <a:t> </a:t>
            </a:r>
            <a:r>
              <a:rPr lang="ru-RU" sz="2400" dirty="0" err="1">
                <a:solidFill>
                  <a:sysClr val="windowText" lastClr="000000"/>
                </a:solidFill>
                <a:latin typeface="Sylfaen" pitchFamily="18" charset="0"/>
              </a:rPr>
              <a:t>վեհաժողովում</a:t>
            </a:r>
            <a:r>
              <a:rPr lang="ru-RU" sz="2400" dirty="0">
                <a:solidFill>
                  <a:sysClr val="windowText" lastClr="000000"/>
                </a:solidFill>
                <a:latin typeface="Sylfaen" pitchFamily="18" charset="0"/>
              </a:rPr>
              <a:t> </a:t>
            </a:r>
            <a:r>
              <a:rPr lang="ru-RU" sz="2400" dirty="0" err="1">
                <a:solidFill>
                  <a:sysClr val="windowText" lastClr="000000"/>
                </a:solidFill>
                <a:latin typeface="Sylfaen" pitchFamily="18" charset="0"/>
              </a:rPr>
              <a:t>Հայաստանը</a:t>
            </a:r>
            <a:r>
              <a:rPr lang="ru-RU" sz="2400" dirty="0">
                <a:solidFill>
                  <a:sysClr val="windowText" lastClr="000000"/>
                </a:solidFill>
                <a:latin typeface="Sylfaen" pitchFamily="18" charset="0"/>
              </a:rPr>
              <a:t> </a:t>
            </a:r>
            <a:r>
              <a:rPr lang="ru-RU" sz="2400" dirty="0" err="1">
                <a:solidFill>
                  <a:sysClr val="windowText" lastClr="000000"/>
                </a:solidFill>
                <a:latin typeface="Sylfaen" pitchFamily="18" charset="0"/>
              </a:rPr>
              <a:t>ներկայացված</a:t>
            </a:r>
            <a:r>
              <a:rPr lang="ru-RU" sz="2400" dirty="0">
                <a:solidFill>
                  <a:sysClr val="windowText" lastClr="000000"/>
                </a:solidFill>
                <a:latin typeface="Sylfaen" pitchFamily="18" charset="0"/>
              </a:rPr>
              <a:t> է ՀՀ ԱԺ </a:t>
            </a:r>
            <a:r>
              <a:rPr lang="ru-RU" sz="2400" dirty="0" err="1">
                <a:solidFill>
                  <a:sysClr val="windowText" lastClr="000000"/>
                </a:solidFill>
                <a:latin typeface="Sylfaen" pitchFamily="18" charset="0"/>
              </a:rPr>
              <a:t>խորհրդարանական</a:t>
            </a:r>
            <a:r>
              <a:rPr lang="ru-RU" sz="2400" dirty="0">
                <a:solidFill>
                  <a:sysClr val="windowText" lastClr="000000"/>
                </a:solidFill>
                <a:latin typeface="Sylfaen" pitchFamily="18" charset="0"/>
              </a:rPr>
              <a:t> </a:t>
            </a:r>
            <a:r>
              <a:rPr lang="ru-RU" sz="2400" dirty="0" err="1">
                <a:solidFill>
                  <a:sysClr val="windowText" lastClr="000000"/>
                </a:solidFill>
                <a:latin typeface="Sylfaen" pitchFamily="18" charset="0"/>
              </a:rPr>
              <a:t>պատվիրակությամբ</a:t>
            </a:r>
            <a:r>
              <a:rPr lang="ru-RU" sz="2400" dirty="0">
                <a:solidFill>
                  <a:sysClr val="windowText" lastClr="000000"/>
                </a:solidFill>
                <a:latin typeface="Sylfaen" pitchFamily="18" charset="0"/>
              </a:rPr>
              <a:t>:</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0783" y="5160121"/>
            <a:ext cx="2552700" cy="1714500"/>
          </a:xfrm>
          <a:prstGeom prst="rect">
            <a:avLst/>
          </a:prstGeom>
          <a:ln>
            <a:noFill/>
          </a:ln>
          <a:effectLst>
            <a:softEdge rad="112500"/>
          </a:effectLst>
        </p:spPr>
      </p:pic>
    </p:spTree>
    <p:extLst>
      <p:ext uri="{BB962C8B-B14F-4D97-AF65-F5344CB8AC3E}">
        <p14:creationId xmlns:p14="http://schemas.microsoft.com/office/powerpoint/2010/main" val="3876505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y-AM" b="1"/>
              <a:t>ՀՀ-ԵՄ Համապարփակ և ընդլայնված գործընկերության համաձայնագիր (ՀԸԳՀ)</a:t>
            </a:r>
            <a:endParaRPr lang="en-US"/>
          </a:p>
        </p:txBody>
      </p:sp>
      <p:sp>
        <p:nvSpPr>
          <p:cNvPr id="3" name="Content Placeholder 2"/>
          <p:cNvSpPr>
            <a:spLocks noGrp="1"/>
          </p:cNvSpPr>
          <p:nvPr>
            <p:ph idx="1"/>
          </p:nvPr>
        </p:nvSpPr>
        <p:spPr>
          <a:xfrm>
            <a:off x="352338" y="2133600"/>
            <a:ext cx="11152274" cy="4569204"/>
          </a:xfrm>
        </p:spPr>
        <p:txBody>
          <a:bodyPr>
            <a:normAutofit fontScale="92500" lnSpcReduction="20000"/>
          </a:bodyPr>
          <a:lstStyle/>
          <a:p>
            <a:r>
              <a:rPr lang="hy-AM" dirty="0"/>
              <a:t>2015թ. դեկտեմբերի 7-ին Բրյուսելում մեկնարկել է ՀՀ և ԵՄ միջև հարաբերությունների նոր իրավական հիմք ձևավորելու շուրջ բանակցությունների գործընթացը:</a:t>
            </a:r>
          </a:p>
          <a:p>
            <a:r>
              <a:rPr lang="hy-AM" dirty="0"/>
              <a:t>Ապագա համաձայնագրի ներքո Առևտրի և առևտրին առնչվող հարցերի ուղղությամբ բանակցային գործընթացը սկսվել է 2016թ. փետրվարի 15-ից: Այն համակարգվել է ՀՀ էկոնոմիկայի նախարարության կողմից:</a:t>
            </a:r>
          </a:p>
          <a:p>
            <a:r>
              <a:rPr lang="hy-AM" b="1" dirty="0"/>
              <a:t>2017թ. նոյեմբերի 24-ին</a:t>
            </a:r>
            <a:r>
              <a:rPr lang="hy-AM" dirty="0"/>
              <a:t> Հայաստանի Հանրապետության և Եվրոպական Միության միջև ստորագրվեց </a:t>
            </a:r>
            <a:r>
              <a:rPr lang="hy-AM" dirty="0">
                <a:hlinkClick r:id="rId2"/>
              </a:rPr>
              <a:t>«Համապարփակ և ընդլայնված գործընկերության համաձայնագիրը» (ՀԸԳՀ)</a:t>
            </a:r>
            <a:r>
              <a:rPr lang="hy-AM" dirty="0"/>
              <a:t>, որի հիմնական դրույթները ժամանակավորապես կիրարկվում են </a:t>
            </a:r>
            <a:r>
              <a:rPr lang="hy-AM" b="1" dirty="0"/>
              <a:t>2018 թ. հունիսի 1-ից</a:t>
            </a:r>
            <a:r>
              <a:rPr lang="hy-AM" dirty="0"/>
              <a:t>։</a:t>
            </a:r>
          </a:p>
          <a:p>
            <a:r>
              <a:rPr lang="hy-AM" dirty="0"/>
              <a:t>ՀՀ-ԵՄ համապարփակ և ընդլայնված գործընկերության համաձայնագրի շրջանակներում երկկողմ ձևաչափով համագործակցությունն իրականացվում է Համաձայնագրի շրջանակներում ստեղծված մարմինների միջոցով:</a:t>
            </a:r>
          </a:p>
          <a:p>
            <a:r>
              <a:rPr lang="hy-AM" dirty="0"/>
              <a:t>Համաձայնագրի 363-րդ հոդվածի համաձայն ստեղծվել է ՀՀ-ԵՄ Գործընկերության կոմիտեն (համակարգում է ՀՀ արտաքին գործերի նախարարությունը)։</a:t>
            </a:r>
          </a:p>
          <a:p>
            <a:r>
              <a:rPr lang="hy-AM" dirty="0"/>
              <a:t>Համաձայնագրի Մաս </a:t>
            </a:r>
            <a:r>
              <a:rPr lang="en-US" dirty="0"/>
              <a:t>VI-</a:t>
            </a:r>
            <a:r>
              <a:rPr lang="hy-AM" dirty="0"/>
              <a:t>ին (Առևտուր և առևտրին առնչվող հարցեր) առնչվող խնդիրները քննարկելու նպատակով ստեղծվել է ՀՀ-ԵՄ Առևտրի հարցերով գործընկերության կոմիտեն (համակարգում է ՀՀ էկոնոմիկայի նախարարությունը)։</a:t>
            </a:r>
          </a:p>
          <a:p>
            <a:r>
              <a:rPr lang="hy-AM" dirty="0"/>
              <a:t>Համաձայանգրի Մաս </a:t>
            </a:r>
            <a:r>
              <a:rPr lang="en-US" dirty="0"/>
              <a:t>VI-</a:t>
            </a:r>
            <a:r>
              <a:rPr lang="hy-AM" dirty="0"/>
              <a:t>ը («Առևտուր և առևտրին առնչվող հարցեր») բաղկացած է 12  գլուխներից՝</a:t>
            </a:r>
          </a:p>
          <a:p>
            <a:endParaRPr lang="en-US" dirty="0"/>
          </a:p>
        </p:txBody>
      </p:sp>
    </p:spTree>
    <p:extLst>
      <p:ext uri="{BB962C8B-B14F-4D97-AF65-F5344CB8AC3E}">
        <p14:creationId xmlns:p14="http://schemas.microsoft.com/office/powerpoint/2010/main" val="3475816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2730" y="1568741"/>
            <a:ext cx="10732825" cy="4820653"/>
          </a:xfrm>
        </p:spPr>
        <p:txBody>
          <a:bodyPr>
            <a:normAutofit fontScale="92500" lnSpcReduction="10000"/>
          </a:bodyPr>
          <a:lstStyle/>
          <a:p>
            <a:pPr marL="0" indent="0">
              <a:buNone/>
            </a:pPr>
            <a:r>
              <a:rPr lang="en-US" dirty="0"/>
              <a:t>Հ</a:t>
            </a:r>
            <a:r>
              <a:rPr lang="hy-AM" dirty="0" smtClean="0"/>
              <a:t>ամաձայանգրի </a:t>
            </a:r>
            <a:r>
              <a:rPr lang="hy-AM" dirty="0"/>
              <a:t>Մաս </a:t>
            </a:r>
            <a:r>
              <a:rPr lang="en-US" dirty="0"/>
              <a:t>VI-</a:t>
            </a:r>
            <a:r>
              <a:rPr lang="hy-AM" dirty="0"/>
              <a:t>ը («Առևտուր և առևտրին առնչվող հարցեր») բաղկացած է 12  գլուխներից՝</a:t>
            </a:r>
          </a:p>
          <a:p>
            <a:r>
              <a:rPr lang="hy-AM" dirty="0"/>
              <a:t>Ապրանքների առևտուրը</a:t>
            </a:r>
          </a:p>
          <a:p>
            <a:r>
              <a:rPr lang="hy-AM" dirty="0"/>
              <a:t>Մաքսային ոլորտը</a:t>
            </a:r>
          </a:p>
          <a:p>
            <a:r>
              <a:rPr lang="hy-AM" dirty="0"/>
              <a:t>Առևտրի տեխնիկական խոչընդոտները</a:t>
            </a:r>
          </a:p>
          <a:p>
            <a:r>
              <a:rPr lang="hy-AM" dirty="0"/>
              <a:t>Սանիտարական և բուսասանիտարական միջոցառումները</a:t>
            </a:r>
          </a:p>
          <a:p>
            <a:r>
              <a:rPr lang="hy-AM" dirty="0"/>
              <a:t>Ծառայությունների առևտուրը, հիմնադրումը և էլեկտրոնային առևտուրը</a:t>
            </a:r>
          </a:p>
          <a:p>
            <a:r>
              <a:rPr lang="hy-AM" dirty="0"/>
              <a:t>Ընթացիկ վճարումները և կապիտալի տեղաշարժը</a:t>
            </a:r>
          </a:p>
          <a:p>
            <a:r>
              <a:rPr lang="hy-AM" dirty="0"/>
              <a:t>Մտավոր սեփականությունը</a:t>
            </a:r>
          </a:p>
          <a:p>
            <a:r>
              <a:rPr lang="hy-AM" dirty="0"/>
              <a:t>Պետական գնումներ</a:t>
            </a:r>
          </a:p>
          <a:p>
            <a:r>
              <a:rPr lang="hy-AM" dirty="0"/>
              <a:t>Առևտուրը և կայուն զարգացումը</a:t>
            </a:r>
          </a:p>
          <a:p>
            <a:r>
              <a:rPr lang="hy-AM" dirty="0"/>
              <a:t>Մրցակցություն</a:t>
            </a:r>
          </a:p>
          <a:p>
            <a:r>
              <a:rPr lang="hy-AM" dirty="0"/>
              <a:t>Պետական ձեռնարկությունները</a:t>
            </a:r>
          </a:p>
          <a:p>
            <a:r>
              <a:rPr lang="hy-AM" dirty="0" smtClean="0"/>
              <a:t>Թափանցիկությունը</a:t>
            </a:r>
            <a:r>
              <a:rPr lang="en-US" dirty="0"/>
              <a:t> </a:t>
            </a:r>
            <a:r>
              <a:rPr lang="en-US" dirty="0">
                <a:hlinkClick r:id="rId2"/>
              </a:rPr>
              <a:t>https://</a:t>
            </a:r>
            <a:r>
              <a:rPr lang="en-US" dirty="0" smtClean="0">
                <a:hlinkClick r:id="rId2"/>
              </a:rPr>
              <a:t>www.mineconomy.am/media/3182/2680.pdf</a:t>
            </a:r>
            <a:endParaRPr lang="en-US" dirty="0" smtClean="0"/>
          </a:p>
          <a:p>
            <a:endParaRPr lang="hy-AM" dirty="0"/>
          </a:p>
        </p:txBody>
      </p:sp>
    </p:spTree>
    <p:extLst>
      <p:ext uri="{BB962C8B-B14F-4D97-AF65-F5344CB8AC3E}">
        <p14:creationId xmlns:p14="http://schemas.microsoft.com/office/powerpoint/2010/main" val="3935632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253" y="465221"/>
            <a:ext cx="12192000" cy="6336632"/>
          </a:xfrm>
        </p:spPr>
      </p:pic>
    </p:spTree>
    <p:extLst>
      <p:ext uri="{BB962C8B-B14F-4D97-AF65-F5344CB8AC3E}">
        <p14:creationId xmlns:p14="http://schemas.microsoft.com/office/powerpoint/2010/main" val="2888143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y-AM" dirty="0"/>
              <a:t>ԵՏՄ որոշումներ կայացնող մարմիններ և զուգահեռներ ԵՄ-ի հետ</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295862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ԵԱՏՄ ԿԱՌԱՎԱՐՄԱՆ ՄԱՐՄԻՆՆԵՐԸ</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09935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39616" y="188641"/>
            <a:ext cx="7499350" cy="868363"/>
          </a:xfrm>
        </p:spPr>
        <p:txBody>
          <a:bodyPr/>
          <a:lstStyle/>
          <a:p>
            <a:pPr algn="r"/>
            <a:r>
              <a:rPr lang="en-US" sz="2400" dirty="0" smtClean="0">
                <a:latin typeface="Arial" pitchFamily="34" charset="0"/>
                <a:cs typeface="Arial" pitchFamily="34" charset="0"/>
              </a:rPr>
              <a:t>ԵԱՏՄ </a:t>
            </a:r>
            <a:r>
              <a:rPr lang="en-US" sz="2400" dirty="0" err="1" smtClean="0">
                <a:latin typeface="Arial" pitchFamily="34" charset="0"/>
                <a:cs typeface="Arial" pitchFamily="34" charset="0"/>
              </a:rPr>
              <a:t>Կառուցվածք</a:t>
            </a:r>
            <a:endParaRPr lang="ru-RU" sz="2400" dirty="0">
              <a:latin typeface="Arial" pitchFamily="34" charset="0"/>
              <a:cs typeface="Arial"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025084972"/>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7914194"/>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Прямоугольник 35"/>
          <p:cNvSpPr/>
          <p:nvPr/>
        </p:nvSpPr>
        <p:spPr>
          <a:xfrm>
            <a:off x="2711624" y="0"/>
            <a:ext cx="7641216" cy="76470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fontAlgn="base">
              <a:spcBef>
                <a:spcPct val="0"/>
              </a:spcBef>
              <a:spcAft>
                <a:spcPct val="0"/>
              </a:spcAft>
            </a:pPr>
            <a:r>
              <a:rPr lang="en-US" sz="2400" dirty="0" smtClean="0">
                <a:solidFill>
                  <a:srgbClr val="004A84"/>
                </a:solidFill>
                <a:cs typeface="Arial" pitchFamily="34" charset="0"/>
              </a:rPr>
              <a:t>ԵԱՏՄ </a:t>
            </a:r>
            <a:r>
              <a:rPr lang="en-US" sz="2400" dirty="0" err="1" smtClean="0">
                <a:solidFill>
                  <a:srgbClr val="004A84"/>
                </a:solidFill>
                <a:cs typeface="Arial" pitchFamily="34" charset="0"/>
              </a:rPr>
              <a:t>կառավարման</a:t>
            </a:r>
            <a:r>
              <a:rPr lang="en-US" sz="2400" dirty="0" smtClean="0">
                <a:solidFill>
                  <a:srgbClr val="004A84"/>
                </a:solidFill>
                <a:cs typeface="Arial" pitchFamily="34" charset="0"/>
              </a:rPr>
              <a:t> </a:t>
            </a:r>
            <a:r>
              <a:rPr lang="en-US" sz="2400" smtClean="0">
                <a:solidFill>
                  <a:srgbClr val="004A84"/>
                </a:solidFill>
                <a:cs typeface="Arial" pitchFamily="34" charset="0"/>
              </a:rPr>
              <a:t>մարմինները</a:t>
            </a:r>
            <a:endParaRPr lang="ru-RU" sz="2400" dirty="0">
              <a:solidFill>
                <a:srgbClr val="004A84"/>
              </a:solidFill>
              <a:cs typeface="Arial" pitchFamily="34" charset="0"/>
            </a:endParaRPr>
          </a:p>
        </p:txBody>
      </p:sp>
      <p:sp>
        <p:nvSpPr>
          <p:cNvPr id="8" name="AutoShape 13" descr="Светлый диагональный 2"/>
          <p:cNvSpPr>
            <a:spLocks noChangeArrowheads="1"/>
          </p:cNvSpPr>
          <p:nvPr/>
        </p:nvSpPr>
        <p:spPr bwMode="auto">
          <a:xfrm>
            <a:off x="1889480" y="2211474"/>
            <a:ext cx="6984776" cy="866322"/>
          </a:xfrm>
          <a:prstGeom prst="roundRect">
            <a:avLst>
              <a:gd name="adj" fmla="val 16667"/>
            </a:avLst>
          </a:prstGeom>
          <a:solidFill>
            <a:srgbClr val="002060"/>
          </a:solidFill>
          <a:ln w="9525">
            <a:solidFill>
              <a:schemeClr val="tx1"/>
            </a:solidFill>
            <a:miter lim="800000"/>
            <a:headEnd/>
            <a:tailEnd/>
          </a:ln>
          <a:effectLst/>
        </p:spPr>
        <p:txBody>
          <a:bodyPr lIns="91429" tIns="45714" rIns="91429" bIns="45714" anchor="ctr"/>
          <a:lstStyle/>
          <a:p>
            <a:pPr algn="ctr" defTabSz="914257" fontAlgn="base">
              <a:spcBef>
                <a:spcPct val="0"/>
              </a:spcBef>
              <a:spcAft>
                <a:spcPct val="0"/>
              </a:spcAft>
            </a:pPr>
            <a:r>
              <a:rPr lang="hy-AM" sz="1400" dirty="0">
                <a:solidFill>
                  <a:schemeClr val="bg1">
                    <a:lumMod val="95000"/>
                  </a:schemeClr>
                </a:solidFill>
              </a:rPr>
              <a:t>Եվրասիական տնտեսական </a:t>
            </a:r>
            <a:r>
              <a:rPr lang="hy-AM" sz="1400" dirty="0" smtClean="0">
                <a:solidFill>
                  <a:schemeClr val="bg1">
                    <a:lumMod val="95000"/>
                  </a:schemeClr>
                </a:solidFill>
              </a:rPr>
              <a:t>հանձնաժողովը</a:t>
            </a:r>
            <a:endParaRPr lang="en-US" sz="1400" dirty="0" smtClean="0">
              <a:solidFill>
                <a:schemeClr val="bg1">
                  <a:lumMod val="95000"/>
                </a:schemeClr>
              </a:solidFill>
            </a:endParaRPr>
          </a:p>
          <a:p>
            <a:pPr algn="ctr" defTabSz="914257" fontAlgn="base">
              <a:spcBef>
                <a:spcPct val="0"/>
              </a:spcBef>
              <a:spcAft>
                <a:spcPct val="0"/>
              </a:spcAft>
            </a:pPr>
            <a:r>
              <a:rPr lang="ru-RU" sz="1400" b="1" dirty="0" smtClean="0">
                <a:solidFill>
                  <a:schemeClr val="bg1">
                    <a:lumMod val="95000"/>
                  </a:schemeClr>
                </a:solidFill>
              </a:rPr>
              <a:t> </a:t>
            </a:r>
            <a:endParaRPr lang="ru-RU" sz="1400" b="1" dirty="0">
              <a:solidFill>
                <a:schemeClr val="bg1">
                  <a:lumMod val="95000"/>
                </a:schemeClr>
              </a:solidFill>
            </a:endParaRPr>
          </a:p>
        </p:txBody>
      </p:sp>
      <p:sp>
        <p:nvSpPr>
          <p:cNvPr id="9" name="Rectangle 5"/>
          <p:cNvSpPr>
            <a:spLocks noChangeArrowheads="1"/>
          </p:cNvSpPr>
          <p:nvPr/>
        </p:nvSpPr>
        <p:spPr bwMode="auto">
          <a:xfrm>
            <a:off x="8760297" y="2276446"/>
            <a:ext cx="1580825" cy="72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654" tIns="42327" rIns="84654" bIns="42327"/>
          <a:lstStyle/>
          <a:p>
            <a:pPr algn="ctr" fontAlgn="base">
              <a:spcBef>
                <a:spcPct val="0"/>
              </a:spcBef>
              <a:spcAft>
                <a:spcPct val="0"/>
              </a:spcAft>
            </a:pPr>
            <a:r>
              <a:rPr lang="ru-RU" sz="4400" b="1" dirty="0">
                <a:solidFill>
                  <a:srgbClr val="004A84">
                    <a:lumMod val="75000"/>
                  </a:srgbClr>
                </a:solidFill>
              </a:rPr>
              <a:t>ЕЭК</a:t>
            </a:r>
          </a:p>
          <a:p>
            <a:pPr algn="ctr" fontAlgn="base">
              <a:spcBef>
                <a:spcPct val="0"/>
              </a:spcBef>
              <a:spcAft>
                <a:spcPct val="0"/>
              </a:spcAft>
            </a:pPr>
            <a:endParaRPr lang="ru-RU" sz="2000" b="1" dirty="0">
              <a:solidFill>
                <a:srgbClr val="004A84"/>
              </a:solidFill>
            </a:endParaRPr>
          </a:p>
        </p:txBody>
      </p:sp>
      <p:sp>
        <p:nvSpPr>
          <p:cNvPr id="10" name="AutoShape 8" descr="Темный диагональный 1"/>
          <p:cNvSpPr>
            <a:spLocks noChangeArrowheads="1"/>
          </p:cNvSpPr>
          <p:nvPr/>
        </p:nvSpPr>
        <p:spPr bwMode="auto">
          <a:xfrm>
            <a:off x="1853761" y="764705"/>
            <a:ext cx="8487360" cy="583595"/>
          </a:xfrm>
          <a:prstGeom prst="roundRect">
            <a:avLst>
              <a:gd name="adj" fmla="val 16667"/>
            </a:avLst>
          </a:prstGeom>
          <a:solidFill>
            <a:srgbClr val="002060">
              <a:alpha val="59999"/>
            </a:srgbClr>
          </a:solidFill>
          <a:ln w="9525">
            <a:solidFill>
              <a:schemeClr val="tx1"/>
            </a:solidFill>
            <a:miter lim="800000"/>
            <a:headEnd/>
            <a:tailEnd/>
          </a:ln>
          <a:effectLst/>
          <a:extLst/>
        </p:spPr>
        <p:txBody>
          <a:bodyPr wrap="none" lIns="91429" tIns="45714" rIns="91429" bIns="45714" anchor="ctr"/>
          <a:lstStyle/>
          <a:p>
            <a:pPr algn="ctr" defTabSz="914257" fontAlgn="base">
              <a:spcBef>
                <a:spcPct val="0"/>
              </a:spcBef>
              <a:spcAft>
                <a:spcPct val="0"/>
              </a:spcAft>
            </a:pPr>
            <a:r>
              <a:rPr lang="hy-AM" dirty="0"/>
              <a:t>Եվրասիական տնտեսական բարձրագույն </a:t>
            </a:r>
            <a:r>
              <a:rPr lang="hy-AM" dirty="0" smtClean="0"/>
              <a:t>խորհուրդը</a:t>
            </a:r>
            <a:endParaRPr lang="en-US" dirty="0" smtClean="0"/>
          </a:p>
          <a:p>
            <a:pPr algn="ctr" defTabSz="914257" fontAlgn="base">
              <a:spcBef>
                <a:spcPct val="0"/>
              </a:spcBef>
              <a:spcAft>
                <a:spcPct val="0"/>
              </a:spcAft>
            </a:pPr>
            <a:r>
              <a:rPr lang="ru-RU" b="1" dirty="0" smtClean="0">
                <a:solidFill>
                  <a:srgbClr val="FFFFFF"/>
                </a:solidFill>
              </a:rPr>
              <a:t>(</a:t>
            </a:r>
            <a:r>
              <a:rPr lang="en-US" b="1" dirty="0" err="1" smtClean="0">
                <a:solidFill>
                  <a:srgbClr val="FFFFFF"/>
                </a:solidFill>
              </a:rPr>
              <a:t>Անդամ</a:t>
            </a:r>
            <a:r>
              <a:rPr lang="en-US" b="1" dirty="0" smtClean="0">
                <a:solidFill>
                  <a:srgbClr val="FFFFFF"/>
                </a:solidFill>
              </a:rPr>
              <a:t> </a:t>
            </a:r>
            <a:r>
              <a:rPr lang="en-US" b="1" dirty="0" err="1" smtClean="0">
                <a:solidFill>
                  <a:srgbClr val="FFFFFF"/>
                </a:solidFill>
              </a:rPr>
              <a:t>պետությունների</a:t>
            </a:r>
            <a:r>
              <a:rPr lang="en-US" b="1" dirty="0" smtClean="0">
                <a:solidFill>
                  <a:srgbClr val="FFFFFF"/>
                </a:solidFill>
              </a:rPr>
              <a:t> </a:t>
            </a:r>
            <a:r>
              <a:rPr lang="en-US" b="1" dirty="0" err="1" smtClean="0">
                <a:solidFill>
                  <a:srgbClr val="FFFFFF"/>
                </a:solidFill>
              </a:rPr>
              <a:t>ղեկավարներ</a:t>
            </a:r>
            <a:r>
              <a:rPr lang="ru-RU" b="1" dirty="0" smtClean="0">
                <a:solidFill>
                  <a:srgbClr val="FFFFFF"/>
                </a:solidFill>
              </a:rPr>
              <a:t>)</a:t>
            </a:r>
            <a:endParaRPr lang="ru-RU" b="1" dirty="0">
              <a:solidFill>
                <a:srgbClr val="FFFFFF"/>
              </a:solidFill>
            </a:endParaRPr>
          </a:p>
        </p:txBody>
      </p:sp>
      <p:sp>
        <p:nvSpPr>
          <p:cNvPr id="12" name="Rectangle 11"/>
          <p:cNvSpPr>
            <a:spLocks noChangeArrowheads="1"/>
          </p:cNvSpPr>
          <p:nvPr/>
        </p:nvSpPr>
        <p:spPr bwMode="auto">
          <a:xfrm>
            <a:off x="3574696" y="3429001"/>
            <a:ext cx="3745440" cy="368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defTabSz="914257" fontAlgn="base">
              <a:spcBef>
                <a:spcPct val="0"/>
              </a:spcBef>
              <a:spcAft>
                <a:spcPct val="0"/>
              </a:spcAft>
              <a:defRPr/>
            </a:pPr>
            <a:r>
              <a:rPr lang="ru-RU" dirty="0" smtClean="0">
                <a:solidFill>
                  <a:srgbClr val="004A84"/>
                </a:solidFill>
              </a:rPr>
              <a:t> </a:t>
            </a:r>
            <a:endParaRPr lang="ru-RU" dirty="0">
              <a:solidFill>
                <a:srgbClr val="004A84"/>
              </a:solidFill>
            </a:endParaRPr>
          </a:p>
        </p:txBody>
      </p:sp>
      <p:sp>
        <p:nvSpPr>
          <p:cNvPr id="13" name="Rectangle 12"/>
          <p:cNvSpPr>
            <a:spLocks noChangeArrowheads="1"/>
          </p:cNvSpPr>
          <p:nvPr/>
        </p:nvSpPr>
        <p:spPr bwMode="auto">
          <a:xfrm>
            <a:off x="4944000" y="3645204"/>
            <a:ext cx="1726560" cy="359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lstStyle/>
          <a:p>
            <a:pPr algn="ctr" defTabSz="914257" fontAlgn="base">
              <a:spcBef>
                <a:spcPct val="0"/>
              </a:spcBef>
              <a:spcAft>
                <a:spcPct val="0"/>
              </a:spcAft>
            </a:pPr>
            <a:endParaRPr lang="ru-RU" sz="1600">
              <a:solidFill>
                <a:srgbClr val="004A84"/>
              </a:solidFill>
            </a:endParaRPr>
          </a:p>
        </p:txBody>
      </p:sp>
      <p:sp>
        <p:nvSpPr>
          <p:cNvPr id="14" name="AutoShape 13"/>
          <p:cNvSpPr>
            <a:spLocks noChangeArrowheads="1"/>
          </p:cNvSpPr>
          <p:nvPr/>
        </p:nvSpPr>
        <p:spPr bwMode="auto">
          <a:xfrm>
            <a:off x="2096301" y="5028728"/>
            <a:ext cx="1656000" cy="576035"/>
          </a:xfrm>
          <a:prstGeom prst="roundRect">
            <a:avLst>
              <a:gd name="adj" fmla="val 16667"/>
            </a:avLst>
          </a:prstGeom>
          <a:solidFill>
            <a:schemeClr val="bg1">
              <a:alpha val="20000"/>
            </a:schemeClr>
          </a:solidFill>
          <a:ln w="28575">
            <a:solidFill>
              <a:schemeClr val="bg1">
                <a:lumMod val="50000"/>
              </a:schemeClr>
            </a:solidFill>
            <a:miter lim="800000"/>
            <a:headEnd/>
            <a:tailEnd/>
          </a:ln>
          <a:effectLst/>
          <a:extLst/>
        </p:spPr>
        <p:txBody>
          <a:bodyPr lIns="91429" tIns="45714" rIns="91429" bIns="45714" anchor="ctr"/>
          <a:lstStyle/>
          <a:p>
            <a:pPr algn="ctr" defTabSz="914257" fontAlgn="base">
              <a:spcBef>
                <a:spcPct val="0"/>
              </a:spcBef>
              <a:spcAft>
                <a:spcPct val="0"/>
              </a:spcAft>
            </a:pPr>
            <a:r>
              <a:rPr lang="en-US" sz="800" b="1" dirty="0" err="1" smtClean="0">
                <a:solidFill>
                  <a:srgbClr val="004A84"/>
                </a:solidFill>
              </a:rPr>
              <a:t>Հակամենաշնորհային</a:t>
            </a:r>
            <a:r>
              <a:rPr lang="en-US" sz="800" b="1" dirty="0" smtClean="0">
                <a:solidFill>
                  <a:srgbClr val="004A84"/>
                </a:solidFill>
              </a:rPr>
              <a:t> </a:t>
            </a:r>
            <a:r>
              <a:rPr lang="en-US" sz="800" b="1" dirty="0" err="1" smtClean="0">
                <a:solidFill>
                  <a:srgbClr val="004A84"/>
                </a:solidFill>
              </a:rPr>
              <a:t>քաղաքականության</a:t>
            </a:r>
            <a:r>
              <a:rPr lang="en-US" sz="800" b="1" dirty="0" smtClean="0">
                <a:solidFill>
                  <a:srgbClr val="004A84"/>
                </a:solidFill>
              </a:rPr>
              <a:t> և </a:t>
            </a:r>
            <a:r>
              <a:rPr lang="en-US" sz="800" b="1" dirty="0" err="1" smtClean="0">
                <a:solidFill>
                  <a:srgbClr val="004A84"/>
                </a:solidFill>
              </a:rPr>
              <a:t>մրցակցության</a:t>
            </a:r>
            <a:r>
              <a:rPr lang="en-US" sz="800" b="1" dirty="0" smtClean="0">
                <a:solidFill>
                  <a:srgbClr val="004A84"/>
                </a:solidFill>
              </a:rPr>
              <a:t> </a:t>
            </a:r>
            <a:r>
              <a:rPr lang="en-US" sz="800" b="1" dirty="0" err="1" smtClean="0">
                <a:solidFill>
                  <a:srgbClr val="004A84"/>
                </a:solidFill>
              </a:rPr>
              <a:t>հարցերով</a:t>
            </a:r>
            <a:r>
              <a:rPr lang="en-US" sz="800" b="1" dirty="0" smtClean="0">
                <a:solidFill>
                  <a:srgbClr val="004A84"/>
                </a:solidFill>
              </a:rPr>
              <a:t> </a:t>
            </a:r>
            <a:r>
              <a:rPr lang="en-US" sz="800" b="1" dirty="0" err="1" smtClean="0">
                <a:solidFill>
                  <a:srgbClr val="004A84"/>
                </a:solidFill>
              </a:rPr>
              <a:t>Կոլեգիայի</a:t>
            </a:r>
            <a:r>
              <a:rPr lang="en-US" sz="800" b="1" dirty="0" smtClean="0">
                <a:solidFill>
                  <a:srgbClr val="004A84"/>
                </a:solidFill>
              </a:rPr>
              <a:t> </a:t>
            </a:r>
            <a:r>
              <a:rPr lang="en-US" sz="800" b="1" dirty="0" err="1" smtClean="0">
                <a:solidFill>
                  <a:srgbClr val="004A84"/>
                </a:solidFill>
              </a:rPr>
              <a:t>անդամ</a:t>
            </a:r>
            <a:endParaRPr lang="ru-RU" sz="800" b="1" dirty="0">
              <a:solidFill>
                <a:srgbClr val="004A84"/>
              </a:solidFill>
            </a:endParaRPr>
          </a:p>
        </p:txBody>
      </p:sp>
      <p:sp>
        <p:nvSpPr>
          <p:cNvPr id="15" name="AutoShape 14"/>
          <p:cNvSpPr>
            <a:spLocks noChangeArrowheads="1"/>
          </p:cNvSpPr>
          <p:nvPr/>
        </p:nvSpPr>
        <p:spPr bwMode="auto">
          <a:xfrm>
            <a:off x="3809281" y="4236358"/>
            <a:ext cx="1585440" cy="625173"/>
          </a:xfrm>
          <a:prstGeom prst="roundRect">
            <a:avLst>
              <a:gd name="adj" fmla="val 16667"/>
            </a:avLst>
          </a:prstGeom>
          <a:solidFill>
            <a:schemeClr val="bg1">
              <a:alpha val="20000"/>
            </a:schemeClr>
          </a:solidFill>
          <a:ln w="28575">
            <a:solidFill>
              <a:schemeClr val="bg1">
                <a:lumMod val="50000"/>
              </a:schemeClr>
            </a:solidFill>
            <a:miter lim="800000"/>
            <a:headEnd/>
            <a:tailEnd/>
          </a:ln>
          <a:effectLst/>
          <a:extLst/>
        </p:spPr>
        <p:txBody>
          <a:bodyPr lIns="91429" tIns="45714" rIns="91429" bIns="45714" anchor="ctr"/>
          <a:lstStyle/>
          <a:p>
            <a:pPr algn="ctr" defTabSz="914257" fontAlgn="base">
              <a:spcBef>
                <a:spcPct val="0"/>
              </a:spcBef>
              <a:spcAft>
                <a:spcPct val="0"/>
              </a:spcAft>
            </a:pPr>
            <a:r>
              <a:rPr lang="en-US" sz="800" b="1" dirty="0" err="1" smtClean="0">
                <a:solidFill>
                  <a:srgbClr val="004A84"/>
                </a:solidFill>
              </a:rPr>
              <a:t>Էկոնոմիկայի</a:t>
            </a:r>
            <a:r>
              <a:rPr lang="en-US" sz="800" b="1" dirty="0" smtClean="0">
                <a:solidFill>
                  <a:srgbClr val="004A84"/>
                </a:solidFill>
              </a:rPr>
              <a:t> և </a:t>
            </a:r>
            <a:r>
              <a:rPr lang="en-US" sz="800" b="1" dirty="0" err="1" smtClean="0">
                <a:solidFill>
                  <a:srgbClr val="004A84"/>
                </a:solidFill>
              </a:rPr>
              <a:t>ֆինանսական</a:t>
            </a:r>
            <a:r>
              <a:rPr lang="en-US" sz="800" b="1" dirty="0" smtClean="0">
                <a:solidFill>
                  <a:srgbClr val="004A84"/>
                </a:solidFill>
              </a:rPr>
              <a:t> </a:t>
            </a:r>
            <a:r>
              <a:rPr lang="en-US" sz="800" b="1" dirty="0" err="1" smtClean="0">
                <a:solidFill>
                  <a:srgbClr val="004A84"/>
                </a:solidFill>
              </a:rPr>
              <a:t>քաղաքականության</a:t>
            </a:r>
            <a:r>
              <a:rPr lang="en-US" sz="800" b="1" dirty="0" smtClean="0">
                <a:solidFill>
                  <a:srgbClr val="004A84"/>
                </a:solidFill>
              </a:rPr>
              <a:t> </a:t>
            </a:r>
            <a:r>
              <a:rPr lang="en-US" sz="800" b="1" dirty="0" err="1" smtClean="0">
                <a:solidFill>
                  <a:srgbClr val="004A84"/>
                </a:solidFill>
              </a:rPr>
              <a:t>կոլեգիայի</a:t>
            </a:r>
            <a:r>
              <a:rPr lang="en-US" sz="800" b="1" dirty="0" smtClean="0">
                <a:solidFill>
                  <a:srgbClr val="004A84"/>
                </a:solidFill>
              </a:rPr>
              <a:t> </a:t>
            </a:r>
            <a:r>
              <a:rPr lang="en-US" sz="800" b="1" dirty="0" err="1" smtClean="0">
                <a:solidFill>
                  <a:srgbClr val="004A84"/>
                </a:solidFill>
              </a:rPr>
              <a:t>անդամ</a:t>
            </a:r>
            <a:r>
              <a:rPr lang="en-US" sz="800" b="1" dirty="0" smtClean="0">
                <a:solidFill>
                  <a:srgbClr val="004A84"/>
                </a:solidFill>
              </a:rPr>
              <a:t> /</a:t>
            </a:r>
            <a:r>
              <a:rPr lang="en-US" sz="800" b="1" dirty="0" err="1" smtClean="0">
                <a:solidFill>
                  <a:srgbClr val="004A84"/>
                </a:solidFill>
              </a:rPr>
              <a:t>նախարար</a:t>
            </a:r>
            <a:r>
              <a:rPr lang="en-US" sz="800" b="1" dirty="0" smtClean="0">
                <a:solidFill>
                  <a:srgbClr val="004A84"/>
                </a:solidFill>
              </a:rPr>
              <a:t>/</a:t>
            </a:r>
            <a:endParaRPr lang="ru-RU" sz="800" b="1" dirty="0">
              <a:solidFill>
                <a:srgbClr val="004A84"/>
              </a:solidFill>
            </a:endParaRPr>
          </a:p>
        </p:txBody>
      </p:sp>
      <p:sp>
        <p:nvSpPr>
          <p:cNvPr id="16" name="AutoShape 15"/>
          <p:cNvSpPr>
            <a:spLocks noChangeArrowheads="1"/>
          </p:cNvSpPr>
          <p:nvPr/>
        </p:nvSpPr>
        <p:spPr bwMode="auto">
          <a:xfrm>
            <a:off x="3809281" y="5044471"/>
            <a:ext cx="1585440" cy="576035"/>
          </a:xfrm>
          <a:prstGeom prst="roundRect">
            <a:avLst>
              <a:gd name="adj" fmla="val 16667"/>
            </a:avLst>
          </a:prstGeom>
          <a:solidFill>
            <a:schemeClr val="bg1">
              <a:alpha val="20000"/>
            </a:schemeClr>
          </a:solidFill>
          <a:ln w="28575">
            <a:solidFill>
              <a:schemeClr val="bg1">
                <a:lumMod val="50000"/>
              </a:schemeClr>
            </a:solidFill>
            <a:miter lim="800000"/>
            <a:headEnd/>
            <a:tailEnd/>
          </a:ln>
          <a:effectLst/>
          <a:extLst/>
        </p:spPr>
        <p:txBody>
          <a:bodyPr lIns="91429" tIns="45714" rIns="91429" bIns="45714" anchor="ctr"/>
          <a:lstStyle/>
          <a:p>
            <a:pPr algn="ctr" defTabSz="914257" fontAlgn="base">
              <a:spcBef>
                <a:spcPct val="0"/>
              </a:spcBef>
              <a:spcAft>
                <a:spcPct val="0"/>
              </a:spcAft>
            </a:pPr>
            <a:r>
              <a:rPr lang="en-US" sz="800" b="1" dirty="0" err="1" smtClean="0">
                <a:solidFill>
                  <a:srgbClr val="004A84"/>
                </a:solidFill>
              </a:rPr>
              <a:t>Արդյունաբերության</a:t>
            </a:r>
            <a:r>
              <a:rPr lang="en-US" sz="800" b="1" dirty="0" smtClean="0">
                <a:solidFill>
                  <a:srgbClr val="004A84"/>
                </a:solidFill>
              </a:rPr>
              <a:t> և </a:t>
            </a:r>
            <a:r>
              <a:rPr lang="en-US" sz="800" b="1" dirty="0" err="1" smtClean="0">
                <a:solidFill>
                  <a:srgbClr val="004A84"/>
                </a:solidFill>
              </a:rPr>
              <a:t>ագրոպարենային</a:t>
            </a:r>
            <a:r>
              <a:rPr lang="en-US" sz="800" b="1" dirty="0" smtClean="0">
                <a:solidFill>
                  <a:srgbClr val="004A84"/>
                </a:solidFill>
              </a:rPr>
              <a:t> </a:t>
            </a:r>
            <a:r>
              <a:rPr lang="en-US" sz="800" b="1" dirty="0" err="1" smtClean="0">
                <a:solidFill>
                  <a:srgbClr val="004A84"/>
                </a:solidFill>
              </a:rPr>
              <a:t>քաղաքականության</a:t>
            </a:r>
            <a:r>
              <a:rPr lang="en-US" sz="800" b="1" dirty="0" smtClean="0">
                <a:solidFill>
                  <a:srgbClr val="004A84"/>
                </a:solidFill>
              </a:rPr>
              <a:t> </a:t>
            </a:r>
            <a:r>
              <a:rPr lang="en-US" sz="800" b="1" dirty="0" err="1" smtClean="0">
                <a:solidFill>
                  <a:srgbClr val="004A84"/>
                </a:solidFill>
              </a:rPr>
              <a:t>Կոլեգիայի</a:t>
            </a:r>
            <a:r>
              <a:rPr lang="en-US" sz="800" b="1" dirty="0" smtClean="0">
                <a:solidFill>
                  <a:srgbClr val="004A84"/>
                </a:solidFill>
              </a:rPr>
              <a:t> </a:t>
            </a:r>
            <a:r>
              <a:rPr lang="en-US" sz="800" b="1" dirty="0" err="1" smtClean="0">
                <a:solidFill>
                  <a:srgbClr val="004A84"/>
                </a:solidFill>
              </a:rPr>
              <a:t>անդամ</a:t>
            </a:r>
            <a:endParaRPr lang="ru-RU" sz="800" b="1" dirty="0">
              <a:solidFill>
                <a:srgbClr val="004A84"/>
              </a:solidFill>
            </a:endParaRPr>
          </a:p>
        </p:txBody>
      </p:sp>
      <p:sp>
        <p:nvSpPr>
          <p:cNvPr id="17" name="AutoShape 16"/>
          <p:cNvSpPr>
            <a:spLocks noChangeArrowheads="1"/>
          </p:cNvSpPr>
          <p:nvPr/>
        </p:nvSpPr>
        <p:spPr bwMode="auto">
          <a:xfrm>
            <a:off x="7010400" y="4236358"/>
            <a:ext cx="1441440" cy="625173"/>
          </a:xfrm>
          <a:prstGeom prst="roundRect">
            <a:avLst>
              <a:gd name="adj" fmla="val 16667"/>
            </a:avLst>
          </a:prstGeom>
          <a:solidFill>
            <a:schemeClr val="bg1">
              <a:alpha val="20000"/>
            </a:schemeClr>
          </a:solidFill>
          <a:ln w="28575">
            <a:solidFill>
              <a:schemeClr val="bg1">
                <a:lumMod val="50000"/>
              </a:schemeClr>
            </a:solidFill>
            <a:miter lim="800000"/>
            <a:headEnd/>
            <a:tailEnd/>
          </a:ln>
          <a:effectLst/>
          <a:extLst/>
        </p:spPr>
        <p:txBody>
          <a:bodyPr lIns="91429" tIns="45714" rIns="91429" bIns="45714" anchor="ctr"/>
          <a:lstStyle/>
          <a:p>
            <a:pPr algn="ctr" defTabSz="914257" fontAlgn="base">
              <a:spcBef>
                <a:spcPct val="0"/>
              </a:spcBef>
              <a:spcAft>
                <a:spcPct val="0"/>
              </a:spcAft>
            </a:pPr>
            <a:r>
              <a:rPr lang="en-US" sz="800" b="1" dirty="0" err="1" smtClean="0">
                <a:solidFill>
                  <a:srgbClr val="004A84"/>
                </a:solidFill>
              </a:rPr>
              <a:t>Առևտրի</a:t>
            </a:r>
            <a:r>
              <a:rPr lang="en-US" sz="800" b="1" dirty="0" smtClean="0">
                <a:solidFill>
                  <a:srgbClr val="004A84"/>
                </a:solidFill>
              </a:rPr>
              <a:t> </a:t>
            </a:r>
            <a:r>
              <a:rPr lang="en-US" sz="800" b="1" dirty="0" err="1" smtClean="0">
                <a:solidFill>
                  <a:srgbClr val="004A84"/>
                </a:solidFill>
              </a:rPr>
              <a:t>հարցերով</a:t>
            </a:r>
            <a:r>
              <a:rPr lang="en-US" sz="800" b="1" dirty="0" smtClean="0">
                <a:solidFill>
                  <a:srgbClr val="004A84"/>
                </a:solidFill>
              </a:rPr>
              <a:t> </a:t>
            </a:r>
            <a:r>
              <a:rPr lang="en-US" sz="800" b="1" dirty="0" err="1" smtClean="0">
                <a:solidFill>
                  <a:srgbClr val="004A84"/>
                </a:solidFill>
              </a:rPr>
              <a:t>կոլեգիայի</a:t>
            </a:r>
            <a:r>
              <a:rPr lang="en-US" sz="800" b="1" dirty="0" smtClean="0">
                <a:solidFill>
                  <a:srgbClr val="004A84"/>
                </a:solidFill>
              </a:rPr>
              <a:t> </a:t>
            </a:r>
            <a:r>
              <a:rPr lang="en-US" sz="800" b="1" dirty="0" err="1" smtClean="0">
                <a:solidFill>
                  <a:srgbClr val="004A84"/>
                </a:solidFill>
              </a:rPr>
              <a:t>անդամ</a:t>
            </a:r>
            <a:r>
              <a:rPr lang="en-US" sz="800" b="1" dirty="0" smtClean="0">
                <a:solidFill>
                  <a:srgbClr val="004A84"/>
                </a:solidFill>
              </a:rPr>
              <a:t> /</a:t>
            </a:r>
            <a:r>
              <a:rPr lang="en-US" sz="800" b="1" dirty="0" err="1" smtClean="0">
                <a:solidFill>
                  <a:srgbClr val="004A84"/>
                </a:solidFill>
              </a:rPr>
              <a:t>նախարար</a:t>
            </a:r>
            <a:r>
              <a:rPr lang="en-US" sz="800" b="1" dirty="0" smtClean="0">
                <a:solidFill>
                  <a:srgbClr val="004A84"/>
                </a:solidFill>
              </a:rPr>
              <a:t>/</a:t>
            </a:r>
            <a:endParaRPr lang="ru-RU" sz="800" b="1" dirty="0">
              <a:solidFill>
                <a:srgbClr val="004A84"/>
              </a:solidFill>
            </a:endParaRPr>
          </a:p>
        </p:txBody>
      </p:sp>
      <p:sp>
        <p:nvSpPr>
          <p:cNvPr id="18" name="AutoShape 17"/>
          <p:cNvSpPr>
            <a:spLocks noChangeArrowheads="1"/>
          </p:cNvSpPr>
          <p:nvPr/>
        </p:nvSpPr>
        <p:spPr bwMode="auto">
          <a:xfrm>
            <a:off x="5442240" y="4236358"/>
            <a:ext cx="1513440" cy="625173"/>
          </a:xfrm>
          <a:prstGeom prst="roundRect">
            <a:avLst>
              <a:gd name="adj" fmla="val 16667"/>
            </a:avLst>
          </a:prstGeom>
          <a:solidFill>
            <a:schemeClr val="bg1">
              <a:alpha val="20000"/>
            </a:schemeClr>
          </a:solidFill>
          <a:ln w="28575">
            <a:solidFill>
              <a:schemeClr val="bg1">
                <a:lumMod val="50000"/>
              </a:schemeClr>
            </a:solidFill>
            <a:miter lim="800000"/>
            <a:headEnd/>
            <a:tailEnd/>
          </a:ln>
          <a:effectLst/>
          <a:extLst/>
        </p:spPr>
        <p:txBody>
          <a:bodyPr lIns="91429" tIns="45714" rIns="91429" bIns="45714" anchor="ctr"/>
          <a:lstStyle/>
          <a:p>
            <a:pPr algn="ctr" defTabSz="914257" fontAlgn="base">
              <a:spcBef>
                <a:spcPct val="0"/>
              </a:spcBef>
              <a:spcAft>
                <a:spcPct val="0"/>
              </a:spcAft>
            </a:pPr>
            <a:r>
              <a:rPr lang="en-US" sz="800" b="1" dirty="0" err="1" smtClean="0">
                <a:solidFill>
                  <a:srgbClr val="004A84"/>
                </a:solidFill>
              </a:rPr>
              <a:t>Տեխնիկական</a:t>
            </a:r>
            <a:r>
              <a:rPr lang="en-US" sz="800" b="1" dirty="0" smtClean="0">
                <a:solidFill>
                  <a:srgbClr val="004A84"/>
                </a:solidFill>
              </a:rPr>
              <a:t> </a:t>
            </a:r>
            <a:r>
              <a:rPr lang="en-US" sz="800" b="1" dirty="0" err="1" smtClean="0">
                <a:solidFill>
                  <a:srgbClr val="004A84"/>
                </a:solidFill>
              </a:rPr>
              <a:t>քաղաքականության</a:t>
            </a:r>
            <a:r>
              <a:rPr lang="en-US" sz="800" b="1" dirty="0" smtClean="0">
                <a:solidFill>
                  <a:srgbClr val="004A84"/>
                </a:solidFill>
              </a:rPr>
              <a:t> </a:t>
            </a:r>
            <a:r>
              <a:rPr lang="en-US" sz="800" b="1" dirty="0" err="1" smtClean="0">
                <a:solidFill>
                  <a:srgbClr val="004A84"/>
                </a:solidFill>
              </a:rPr>
              <a:t>հարցերով</a:t>
            </a:r>
            <a:r>
              <a:rPr lang="en-US" sz="800" b="1" dirty="0" smtClean="0">
                <a:solidFill>
                  <a:srgbClr val="004A84"/>
                </a:solidFill>
              </a:rPr>
              <a:t> </a:t>
            </a:r>
            <a:r>
              <a:rPr lang="en-US" sz="800" b="1" dirty="0" err="1" smtClean="0">
                <a:solidFill>
                  <a:srgbClr val="004A84"/>
                </a:solidFill>
              </a:rPr>
              <a:t>կոլեգիայի</a:t>
            </a:r>
            <a:r>
              <a:rPr lang="en-US" sz="800" b="1" dirty="0" smtClean="0">
                <a:solidFill>
                  <a:srgbClr val="004A84"/>
                </a:solidFill>
              </a:rPr>
              <a:t> </a:t>
            </a:r>
            <a:r>
              <a:rPr lang="en-US" sz="800" b="1" dirty="0" err="1" smtClean="0">
                <a:solidFill>
                  <a:srgbClr val="004A84"/>
                </a:solidFill>
              </a:rPr>
              <a:t>անդամ</a:t>
            </a:r>
            <a:endParaRPr lang="ru-RU" sz="800" b="1" dirty="0">
              <a:solidFill>
                <a:srgbClr val="004A84"/>
              </a:solidFill>
            </a:endParaRPr>
          </a:p>
        </p:txBody>
      </p:sp>
      <p:sp>
        <p:nvSpPr>
          <p:cNvPr id="19" name="AutoShape 18"/>
          <p:cNvSpPr>
            <a:spLocks noChangeArrowheads="1"/>
          </p:cNvSpPr>
          <p:nvPr/>
        </p:nvSpPr>
        <p:spPr bwMode="auto">
          <a:xfrm>
            <a:off x="7112251" y="5068844"/>
            <a:ext cx="1441440" cy="576035"/>
          </a:xfrm>
          <a:prstGeom prst="roundRect">
            <a:avLst>
              <a:gd name="adj" fmla="val 16667"/>
            </a:avLst>
          </a:prstGeom>
          <a:solidFill>
            <a:schemeClr val="bg1">
              <a:alpha val="20000"/>
            </a:schemeClr>
          </a:solidFill>
          <a:ln w="28575">
            <a:solidFill>
              <a:schemeClr val="bg1">
                <a:lumMod val="50000"/>
              </a:schemeClr>
            </a:solidFill>
            <a:miter lim="800000"/>
            <a:headEnd/>
            <a:tailEnd/>
          </a:ln>
          <a:effectLst/>
          <a:extLst/>
        </p:spPr>
        <p:txBody>
          <a:bodyPr lIns="91429" tIns="45714" rIns="91429" bIns="45714" anchor="ctr"/>
          <a:lstStyle/>
          <a:p>
            <a:pPr algn="ctr" defTabSz="914257" fontAlgn="base">
              <a:spcBef>
                <a:spcPct val="0"/>
              </a:spcBef>
              <a:spcAft>
                <a:spcPct val="0"/>
              </a:spcAft>
            </a:pPr>
            <a:r>
              <a:rPr lang="en-US" sz="800" b="1" dirty="0" err="1" smtClean="0">
                <a:solidFill>
                  <a:srgbClr val="004A84"/>
                </a:solidFill>
              </a:rPr>
              <a:t>Մաքսային</a:t>
            </a:r>
            <a:r>
              <a:rPr lang="en-US" sz="800" b="1" dirty="0" smtClean="0">
                <a:solidFill>
                  <a:srgbClr val="004A84"/>
                </a:solidFill>
              </a:rPr>
              <a:t> </a:t>
            </a:r>
            <a:r>
              <a:rPr lang="en-US" sz="800" b="1" dirty="0" err="1" smtClean="0">
                <a:solidFill>
                  <a:srgbClr val="004A84"/>
                </a:solidFill>
              </a:rPr>
              <a:t>համագործակցության</a:t>
            </a:r>
            <a:r>
              <a:rPr lang="en-US" sz="800" b="1" dirty="0" smtClean="0">
                <a:solidFill>
                  <a:srgbClr val="004A84"/>
                </a:solidFill>
              </a:rPr>
              <a:t> </a:t>
            </a:r>
            <a:r>
              <a:rPr lang="en-US" sz="800" b="1" dirty="0" err="1" smtClean="0">
                <a:solidFill>
                  <a:srgbClr val="004A84"/>
                </a:solidFill>
              </a:rPr>
              <a:t>հարցերով</a:t>
            </a:r>
            <a:r>
              <a:rPr lang="en-US" sz="800" b="1" dirty="0" smtClean="0">
                <a:solidFill>
                  <a:srgbClr val="004A84"/>
                </a:solidFill>
              </a:rPr>
              <a:t> </a:t>
            </a:r>
            <a:r>
              <a:rPr lang="en-US" sz="800" b="1" dirty="0" err="1" smtClean="0">
                <a:solidFill>
                  <a:srgbClr val="004A84"/>
                </a:solidFill>
              </a:rPr>
              <a:t>Կոլեգիայի</a:t>
            </a:r>
            <a:r>
              <a:rPr lang="en-US" sz="800" b="1" dirty="0" smtClean="0">
                <a:solidFill>
                  <a:srgbClr val="004A84"/>
                </a:solidFill>
              </a:rPr>
              <a:t>  </a:t>
            </a:r>
            <a:r>
              <a:rPr lang="en-US" sz="800" b="1" dirty="0" err="1" smtClean="0">
                <a:solidFill>
                  <a:srgbClr val="004A84"/>
                </a:solidFill>
              </a:rPr>
              <a:t>անդամ</a:t>
            </a:r>
            <a:endParaRPr lang="ru-RU" sz="800" b="1" dirty="0">
              <a:solidFill>
                <a:srgbClr val="004A84"/>
              </a:solidFill>
            </a:endParaRPr>
          </a:p>
        </p:txBody>
      </p:sp>
      <p:sp>
        <p:nvSpPr>
          <p:cNvPr id="20" name="AutoShape 19"/>
          <p:cNvSpPr>
            <a:spLocks noChangeArrowheads="1"/>
          </p:cNvSpPr>
          <p:nvPr/>
        </p:nvSpPr>
        <p:spPr bwMode="auto">
          <a:xfrm>
            <a:off x="5496766" y="5052787"/>
            <a:ext cx="1513440" cy="576035"/>
          </a:xfrm>
          <a:prstGeom prst="roundRect">
            <a:avLst>
              <a:gd name="adj" fmla="val 16667"/>
            </a:avLst>
          </a:prstGeom>
          <a:solidFill>
            <a:schemeClr val="bg1">
              <a:alpha val="20000"/>
            </a:schemeClr>
          </a:solidFill>
          <a:ln w="28575">
            <a:solidFill>
              <a:schemeClr val="bg1">
                <a:lumMod val="50000"/>
              </a:schemeClr>
            </a:solidFill>
            <a:miter lim="800000"/>
            <a:headEnd/>
            <a:tailEnd/>
          </a:ln>
          <a:effectLst/>
          <a:extLst/>
        </p:spPr>
        <p:txBody>
          <a:bodyPr lIns="91429" tIns="45714" rIns="91429" bIns="45714" anchor="ctr"/>
          <a:lstStyle/>
          <a:p>
            <a:pPr algn="ctr" defTabSz="914257" fontAlgn="base">
              <a:spcBef>
                <a:spcPct val="0"/>
              </a:spcBef>
              <a:spcAft>
                <a:spcPct val="0"/>
              </a:spcAft>
            </a:pPr>
            <a:r>
              <a:rPr lang="en-US" sz="800" b="1" dirty="0" err="1" smtClean="0">
                <a:solidFill>
                  <a:srgbClr val="004A84"/>
                </a:solidFill>
              </a:rPr>
              <a:t>Էներգետիկայի</a:t>
            </a:r>
            <a:r>
              <a:rPr lang="en-US" sz="800" b="1" dirty="0" smtClean="0">
                <a:solidFill>
                  <a:srgbClr val="004A84"/>
                </a:solidFill>
              </a:rPr>
              <a:t> և </a:t>
            </a:r>
            <a:r>
              <a:rPr lang="en-US" sz="800" b="1" dirty="0" err="1" smtClean="0">
                <a:solidFill>
                  <a:srgbClr val="004A84"/>
                </a:solidFill>
              </a:rPr>
              <a:t>ենթակառուցվածքի</a:t>
            </a:r>
            <a:r>
              <a:rPr lang="en-US" sz="800" b="1" dirty="0" smtClean="0">
                <a:solidFill>
                  <a:srgbClr val="004A84"/>
                </a:solidFill>
              </a:rPr>
              <a:t> </a:t>
            </a:r>
            <a:r>
              <a:rPr lang="en-US" sz="800" b="1" dirty="0" err="1" smtClean="0">
                <a:solidFill>
                  <a:srgbClr val="004A84"/>
                </a:solidFill>
              </a:rPr>
              <a:t>հարցերով</a:t>
            </a:r>
            <a:r>
              <a:rPr lang="en-US" sz="800" b="1" dirty="0" smtClean="0">
                <a:solidFill>
                  <a:srgbClr val="004A84"/>
                </a:solidFill>
              </a:rPr>
              <a:t> </a:t>
            </a:r>
            <a:r>
              <a:rPr lang="en-US" sz="800" b="1" dirty="0" err="1" smtClean="0">
                <a:solidFill>
                  <a:srgbClr val="004A84"/>
                </a:solidFill>
              </a:rPr>
              <a:t>Կոլեգիայի</a:t>
            </a:r>
            <a:r>
              <a:rPr lang="en-US" sz="800" b="1" dirty="0" smtClean="0">
                <a:solidFill>
                  <a:srgbClr val="004A84"/>
                </a:solidFill>
              </a:rPr>
              <a:t> </a:t>
            </a:r>
            <a:r>
              <a:rPr lang="en-US" sz="800" b="1" dirty="0" err="1" smtClean="0">
                <a:solidFill>
                  <a:srgbClr val="004A84"/>
                </a:solidFill>
              </a:rPr>
              <a:t>անդամ</a:t>
            </a:r>
            <a:endParaRPr lang="ru-RU" sz="800" b="1" dirty="0">
              <a:solidFill>
                <a:srgbClr val="004A84"/>
              </a:solidFill>
            </a:endParaRPr>
          </a:p>
        </p:txBody>
      </p:sp>
      <p:sp>
        <p:nvSpPr>
          <p:cNvPr id="21" name="AutoShape 20"/>
          <p:cNvSpPr>
            <a:spLocks noChangeArrowheads="1"/>
          </p:cNvSpPr>
          <p:nvPr/>
        </p:nvSpPr>
        <p:spPr bwMode="auto">
          <a:xfrm>
            <a:off x="2111520" y="4236357"/>
            <a:ext cx="1656000" cy="625173"/>
          </a:xfrm>
          <a:prstGeom prst="roundRect">
            <a:avLst>
              <a:gd name="adj" fmla="val 16667"/>
            </a:avLst>
          </a:prstGeom>
          <a:solidFill>
            <a:schemeClr val="bg1">
              <a:alpha val="20000"/>
            </a:schemeClr>
          </a:solidFill>
          <a:ln w="28575">
            <a:solidFill>
              <a:schemeClr val="bg1">
                <a:lumMod val="50000"/>
              </a:schemeClr>
            </a:solidFill>
            <a:miter lim="800000"/>
            <a:headEnd/>
            <a:tailEnd/>
          </a:ln>
          <a:effectLst/>
          <a:extLst/>
        </p:spPr>
        <p:txBody>
          <a:bodyPr lIns="91429" tIns="45714" rIns="91429" bIns="45714" anchor="ctr"/>
          <a:lstStyle/>
          <a:p>
            <a:pPr algn="ctr" defTabSz="914257" fontAlgn="base">
              <a:spcBef>
                <a:spcPct val="0"/>
              </a:spcBef>
              <a:spcAft>
                <a:spcPct val="0"/>
              </a:spcAft>
            </a:pPr>
            <a:r>
              <a:rPr lang="en-US" sz="800" b="1" dirty="0" err="1" smtClean="0">
                <a:solidFill>
                  <a:srgbClr val="004A84"/>
                </a:solidFill>
              </a:rPr>
              <a:t>Ինտեգրման</a:t>
            </a:r>
            <a:r>
              <a:rPr lang="en-US" sz="800" b="1" dirty="0" smtClean="0">
                <a:solidFill>
                  <a:srgbClr val="004A84"/>
                </a:solidFill>
              </a:rPr>
              <a:t> և </a:t>
            </a:r>
            <a:r>
              <a:rPr lang="en-US" sz="800" b="1" dirty="0" err="1" smtClean="0">
                <a:solidFill>
                  <a:srgbClr val="004A84"/>
                </a:solidFill>
              </a:rPr>
              <a:t>մակրոտնտեսական</a:t>
            </a:r>
            <a:r>
              <a:rPr lang="en-US" sz="800" b="1" dirty="0" smtClean="0">
                <a:solidFill>
                  <a:srgbClr val="004A84"/>
                </a:solidFill>
              </a:rPr>
              <a:t> </a:t>
            </a:r>
            <a:r>
              <a:rPr lang="en-US" sz="800" b="1" dirty="0" err="1" smtClean="0">
                <a:solidFill>
                  <a:srgbClr val="004A84"/>
                </a:solidFill>
              </a:rPr>
              <a:t>քաղաքականության</a:t>
            </a:r>
            <a:r>
              <a:rPr lang="en-US" sz="800" b="1" dirty="0" smtClean="0">
                <a:solidFill>
                  <a:srgbClr val="004A84"/>
                </a:solidFill>
              </a:rPr>
              <a:t> </a:t>
            </a:r>
            <a:r>
              <a:rPr lang="en-US" sz="800" b="1" dirty="0" err="1" smtClean="0">
                <a:solidFill>
                  <a:srgbClr val="004A84"/>
                </a:solidFill>
              </a:rPr>
              <a:t>հիմնական</a:t>
            </a:r>
            <a:r>
              <a:rPr lang="en-US" sz="800" b="1" dirty="0" smtClean="0">
                <a:solidFill>
                  <a:srgbClr val="004A84"/>
                </a:solidFill>
              </a:rPr>
              <a:t> </a:t>
            </a:r>
            <a:r>
              <a:rPr lang="en-US" sz="800" b="1" dirty="0" err="1" smtClean="0">
                <a:solidFill>
                  <a:srgbClr val="004A84"/>
                </a:solidFill>
              </a:rPr>
              <a:t>ուղղություններով</a:t>
            </a:r>
            <a:r>
              <a:rPr lang="en-US" sz="800" b="1" dirty="0" smtClean="0">
                <a:solidFill>
                  <a:srgbClr val="004A84"/>
                </a:solidFill>
              </a:rPr>
              <a:t> </a:t>
            </a:r>
            <a:r>
              <a:rPr lang="en-US" sz="800" b="1" dirty="0" err="1" smtClean="0">
                <a:solidFill>
                  <a:srgbClr val="004A84"/>
                </a:solidFill>
              </a:rPr>
              <a:t>Կոլեգիայի</a:t>
            </a:r>
            <a:r>
              <a:rPr lang="en-US" sz="800" b="1" dirty="0" smtClean="0">
                <a:solidFill>
                  <a:srgbClr val="004A84"/>
                </a:solidFill>
              </a:rPr>
              <a:t> </a:t>
            </a:r>
            <a:r>
              <a:rPr lang="en-US" sz="800" b="1" dirty="0" err="1" smtClean="0">
                <a:solidFill>
                  <a:srgbClr val="004A84"/>
                </a:solidFill>
              </a:rPr>
              <a:t>անդամ</a:t>
            </a:r>
            <a:r>
              <a:rPr lang="en-US" sz="800" b="1" dirty="0" smtClean="0">
                <a:solidFill>
                  <a:srgbClr val="004A84"/>
                </a:solidFill>
              </a:rPr>
              <a:t>  </a:t>
            </a:r>
            <a:r>
              <a:rPr lang="en-US" sz="800" b="1" dirty="0" err="1" smtClean="0">
                <a:solidFill>
                  <a:srgbClr val="004A84"/>
                </a:solidFill>
              </a:rPr>
              <a:t>Նախարար</a:t>
            </a:r>
            <a:endParaRPr lang="ru-RU" sz="800" b="1" dirty="0">
              <a:solidFill>
                <a:srgbClr val="004A84"/>
              </a:solidFill>
            </a:endParaRPr>
          </a:p>
        </p:txBody>
      </p:sp>
      <p:sp>
        <p:nvSpPr>
          <p:cNvPr id="22" name="AutoShape 21"/>
          <p:cNvSpPr>
            <a:spLocks noChangeArrowheads="1"/>
          </p:cNvSpPr>
          <p:nvPr/>
        </p:nvSpPr>
        <p:spPr bwMode="auto">
          <a:xfrm>
            <a:off x="2046720" y="5692322"/>
            <a:ext cx="2016000" cy="864810"/>
          </a:xfrm>
          <a:prstGeom prst="flowChartMultidocument">
            <a:avLst/>
          </a:prstGeom>
          <a:solidFill>
            <a:schemeClr val="bg1">
              <a:lumMod val="75000"/>
            </a:schemeClr>
          </a:solidFill>
          <a:ln w="9525">
            <a:solidFill>
              <a:schemeClr val="tx1"/>
            </a:solidFill>
            <a:prstDash val="lgDash"/>
            <a:miter lim="800000"/>
            <a:headEnd/>
            <a:tailEnd/>
          </a:ln>
          <a:effectLst/>
        </p:spPr>
        <p:txBody>
          <a:bodyPr wrap="none" lIns="91429" tIns="45714" rIns="91429" bIns="45714" anchor="ctr"/>
          <a:lstStyle/>
          <a:p>
            <a:pPr algn="ctr" defTabSz="914257" fontAlgn="base">
              <a:spcBef>
                <a:spcPct val="0"/>
              </a:spcBef>
              <a:spcAft>
                <a:spcPct val="0"/>
              </a:spcAft>
            </a:pPr>
            <a:r>
              <a:rPr lang="en-US" sz="1400" b="1" dirty="0" err="1" smtClean="0">
                <a:solidFill>
                  <a:srgbClr val="FFFFFF"/>
                </a:solidFill>
              </a:rPr>
              <a:t>Վարչություններ</a:t>
            </a:r>
            <a:r>
              <a:rPr lang="en-US" sz="1400" b="1" dirty="0" smtClean="0">
                <a:solidFill>
                  <a:srgbClr val="FFFFFF"/>
                </a:solidFill>
              </a:rPr>
              <a:t>	</a:t>
            </a:r>
            <a:endParaRPr lang="ru-RU" sz="1400" b="1" dirty="0">
              <a:solidFill>
                <a:srgbClr val="FFFFFF"/>
              </a:solidFill>
            </a:endParaRPr>
          </a:p>
        </p:txBody>
      </p:sp>
      <p:sp>
        <p:nvSpPr>
          <p:cNvPr id="23" name="AutoShape 82" descr="Светлый диагональный 2"/>
          <p:cNvSpPr>
            <a:spLocks noChangeArrowheads="1"/>
          </p:cNvSpPr>
          <p:nvPr/>
        </p:nvSpPr>
        <p:spPr bwMode="auto">
          <a:xfrm>
            <a:off x="2503200" y="3797906"/>
            <a:ext cx="5544000" cy="359833"/>
          </a:xfrm>
          <a:prstGeom prst="roundRect">
            <a:avLst>
              <a:gd name="adj" fmla="val 16667"/>
            </a:avLst>
          </a:prstGeom>
          <a:solidFill>
            <a:schemeClr val="bg1">
              <a:lumMod val="85000"/>
              <a:alpha val="20000"/>
            </a:schemeClr>
          </a:solidFill>
          <a:ln w="28575">
            <a:solidFill>
              <a:schemeClr val="bg1">
                <a:lumMod val="50000"/>
              </a:schemeClr>
            </a:solidFill>
            <a:miter lim="800000"/>
            <a:headEnd/>
            <a:tailEnd/>
          </a:ln>
          <a:effectLst/>
        </p:spPr>
        <p:txBody>
          <a:bodyPr lIns="91429" tIns="45714" rIns="91429" bIns="45714" anchor="ctr"/>
          <a:lstStyle/>
          <a:p>
            <a:pPr algn="ctr" defTabSz="914257" fontAlgn="base">
              <a:spcBef>
                <a:spcPct val="0"/>
              </a:spcBef>
              <a:spcAft>
                <a:spcPct val="0"/>
              </a:spcAft>
            </a:pPr>
            <a:r>
              <a:rPr lang="en-US" sz="1600" b="1" dirty="0" err="1" smtClean="0">
                <a:solidFill>
                  <a:srgbClr val="004A84"/>
                </a:solidFill>
              </a:rPr>
              <a:t>Կոլեգիայի</a:t>
            </a:r>
            <a:r>
              <a:rPr lang="en-US" sz="1600" b="1" dirty="0" smtClean="0">
                <a:solidFill>
                  <a:srgbClr val="004A84"/>
                </a:solidFill>
              </a:rPr>
              <a:t> </a:t>
            </a:r>
            <a:r>
              <a:rPr lang="en-US" sz="1600" b="1" dirty="0" err="1" smtClean="0">
                <a:solidFill>
                  <a:srgbClr val="004A84"/>
                </a:solidFill>
              </a:rPr>
              <a:t>նախագահը</a:t>
            </a:r>
            <a:endParaRPr lang="ru-RU" sz="1600" b="1" dirty="0">
              <a:solidFill>
                <a:srgbClr val="004A84"/>
              </a:solidFill>
            </a:endParaRPr>
          </a:p>
        </p:txBody>
      </p:sp>
      <p:sp>
        <p:nvSpPr>
          <p:cNvPr id="24" name="Rectangle 17"/>
          <p:cNvSpPr>
            <a:spLocks noChangeArrowheads="1"/>
          </p:cNvSpPr>
          <p:nvPr/>
        </p:nvSpPr>
        <p:spPr bwMode="auto">
          <a:xfrm>
            <a:off x="3744480" y="3085799"/>
            <a:ext cx="2952000" cy="432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nchor="ctr"/>
          <a:lstStyle/>
          <a:p>
            <a:pPr algn="ctr" defTabSz="914257" fontAlgn="base">
              <a:spcBef>
                <a:spcPct val="0"/>
              </a:spcBef>
              <a:spcAft>
                <a:spcPct val="0"/>
              </a:spcAft>
            </a:pPr>
            <a:r>
              <a:rPr lang="en-US" sz="2000" b="1" dirty="0" err="1" smtClean="0">
                <a:solidFill>
                  <a:srgbClr val="004A84"/>
                </a:solidFill>
              </a:rPr>
              <a:t>Հանձնաժողովի</a:t>
            </a:r>
            <a:r>
              <a:rPr lang="en-US" sz="2000" b="1" dirty="0" smtClean="0">
                <a:solidFill>
                  <a:srgbClr val="004A84"/>
                </a:solidFill>
              </a:rPr>
              <a:t> </a:t>
            </a:r>
            <a:r>
              <a:rPr lang="en-US" sz="2000" b="1" dirty="0" err="1" smtClean="0">
                <a:solidFill>
                  <a:srgbClr val="004A84"/>
                </a:solidFill>
              </a:rPr>
              <a:t>կոլեգիա</a:t>
            </a:r>
            <a:endParaRPr lang="ru-RU" sz="2000" b="1" dirty="0">
              <a:solidFill>
                <a:srgbClr val="004A84"/>
              </a:solidFill>
            </a:endParaRPr>
          </a:p>
        </p:txBody>
      </p:sp>
      <p:sp>
        <p:nvSpPr>
          <p:cNvPr id="25" name="AutoShape 24"/>
          <p:cNvSpPr>
            <a:spLocks noChangeArrowheads="1"/>
          </p:cNvSpPr>
          <p:nvPr/>
        </p:nvSpPr>
        <p:spPr bwMode="auto">
          <a:xfrm>
            <a:off x="4267200" y="5692322"/>
            <a:ext cx="2016000" cy="864810"/>
          </a:xfrm>
          <a:prstGeom prst="flowChartMultidocument">
            <a:avLst/>
          </a:prstGeom>
          <a:solidFill>
            <a:schemeClr val="bg1">
              <a:lumMod val="75000"/>
            </a:schemeClr>
          </a:solidFill>
          <a:ln w="9525">
            <a:solidFill>
              <a:schemeClr val="tx1"/>
            </a:solidFill>
            <a:prstDash val="lgDash"/>
            <a:miter lim="800000"/>
            <a:headEnd/>
            <a:tailEnd/>
          </a:ln>
          <a:effectLst/>
        </p:spPr>
        <p:txBody>
          <a:bodyPr wrap="none" lIns="91429" tIns="45714" rIns="91429" bIns="45714" anchor="ctr"/>
          <a:lstStyle/>
          <a:p>
            <a:pPr algn="ctr" defTabSz="914257" fontAlgn="base">
              <a:spcBef>
                <a:spcPct val="0"/>
              </a:spcBef>
              <a:spcAft>
                <a:spcPct val="0"/>
              </a:spcAft>
            </a:pPr>
            <a:r>
              <a:rPr lang="en-US" sz="1400" b="1" dirty="0" err="1">
                <a:solidFill>
                  <a:srgbClr val="FFFFFF"/>
                </a:solidFill>
              </a:rPr>
              <a:t>Վարչություններ</a:t>
            </a:r>
            <a:endParaRPr lang="ru-RU" sz="1400" b="1" dirty="0">
              <a:solidFill>
                <a:srgbClr val="FFFFFF"/>
              </a:solidFill>
            </a:endParaRPr>
          </a:p>
        </p:txBody>
      </p:sp>
      <p:sp>
        <p:nvSpPr>
          <p:cNvPr id="26" name="AutoShape 25"/>
          <p:cNvSpPr>
            <a:spLocks noChangeArrowheads="1"/>
          </p:cNvSpPr>
          <p:nvPr/>
        </p:nvSpPr>
        <p:spPr bwMode="auto">
          <a:xfrm>
            <a:off x="6618720" y="5692322"/>
            <a:ext cx="2016000" cy="864810"/>
          </a:xfrm>
          <a:prstGeom prst="flowChartMultidocument">
            <a:avLst/>
          </a:prstGeom>
          <a:solidFill>
            <a:schemeClr val="bg1">
              <a:lumMod val="75000"/>
            </a:schemeClr>
          </a:solidFill>
          <a:ln w="9525">
            <a:solidFill>
              <a:schemeClr val="tx1"/>
            </a:solidFill>
            <a:prstDash val="lgDash"/>
            <a:miter lim="800000"/>
            <a:headEnd/>
            <a:tailEnd/>
          </a:ln>
          <a:effectLst/>
        </p:spPr>
        <p:txBody>
          <a:bodyPr wrap="none" lIns="91429" tIns="45714" rIns="91429" bIns="45714" anchor="ctr"/>
          <a:lstStyle/>
          <a:p>
            <a:pPr algn="ctr" defTabSz="914257" fontAlgn="base">
              <a:spcBef>
                <a:spcPct val="0"/>
              </a:spcBef>
              <a:spcAft>
                <a:spcPct val="0"/>
              </a:spcAft>
            </a:pPr>
            <a:r>
              <a:rPr lang="en-US" sz="1400" b="1" dirty="0" err="1">
                <a:solidFill>
                  <a:srgbClr val="FFFFFF"/>
                </a:solidFill>
              </a:rPr>
              <a:t>Վարչություններ</a:t>
            </a:r>
            <a:endParaRPr lang="ru-RU" sz="1400" b="1" dirty="0">
              <a:solidFill>
                <a:srgbClr val="FFFFFF"/>
              </a:solidFill>
            </a:endParaRPr>
          </a:p>
        </p:txBody>
      </p:sp>
      <p:sp>
        <p:nvSpPr>
          <p:cNvPr id="27" name="AutoShape 26" descr="Темный диагональный 2"/>
          <p:cNvSpPr>
            <a:spLocks noChangeArrowheads="1"/>
          </p:cNvSpPr>
          <p:nvPr/>
        </p:nvSpPr>
        <p:spPr bwMode="auto">
          <a:xfrm>
            <a:off x="8825197" y="3169860"/>
            <a:ext cx="1784359" cy="1081011"/>
          </a:xfrm>
          <a:prstGeom prst="flowChartMultidocument">
            <a:avLst/>
          </a:prstGeom>
          <a:solidFill>
            <a:schemeClr val="bg1">
              <a:lumMod val="75000"/>
            </a:schemeClr>
          </a:solidFill>
          <a:ln w="9525">
            <a:solidFill>
              <a:schemeClr val="tx1"/>
            </a:solidFill>
            <a:prstDash val="lgDash"/>
            <a:miter lim="800000"/>
            <a:headEnd/>
            <a:tailEnd/>
          </a:ln>
          <a:effectLst/>
        </p:spPr>
        <p:txBody>
          <a:bodyPr wrap="none" lIns="91429" tIns="45714" rIns="91429" bIns="45714" anchor="ctr"/>
          <a:lstStyle/>
          <a:p>
            <a:pPr algn="ctr" defTabSz="914257" fontAlgn="base">
              <a:spcBef>
                <a:spcPct val="0"/>
              </a:spcBef>
              <a:spcAft>
                <a:spcPct val="0"/>
              </a:spcAft>
            </a:pPr>
            <a:r>
              <a:rPr lang="en-US" sz="1400" b="1" dirty="0">
                <a:solidFill>
                  <a:srgbClr val="FFFFFF"/>
                </a:solidFill>
              </a:rPr>
              <a:t>   </a:t>
            </a:r>
            <a:r>
              <a:rPr lang="en-US" sz="1400" b="1" dirty="0" err="1" smtClean="0">
                <a:solidFill>
                  <a:srgbClr val="FFFFFF"/>
                </a:solidFill>
              </a:rPr>
              <a:t>Խորհրդատվական</a:t>
            </a:r>
            <a:r>
              <a:rPr lang="en-US" sz="1400" b="1" dirty="0" smtClean="0">
                <a:solidFill>
                  <a:srgbClr val="FFFFFF"/>
                </a:solidFill>
              </a:rPr>
              <a:t> </a:t>
            </a:r>
          </a:p>
          <a:p>
            <a:pPr algn="ctr" defTabSz="914257" fontAlgn="base">
              <a:spcBef>
                <a:spcPct val="0"/>
              </a:spcBef>
              <a:spcAft>
                <a:spcPct val="0"/>
              </a:spcAft>
            </a:pPr>
            <a:r>
              <a:rPr lang="en-US" sz="1400" b="1" dirty="0" err="1" smtClean="0">
                <a:solidFill>
                  <a:srgbClr val="FFFFFF"/>
                </a:solidFill>
              </a:rPr>
              <a:t>մարմիններ</a:t>
            </a:r>
            <a:endParaRPr lang="ru-RU" sz="1400" b="1" dirty="0">
              <a:solidFill>
                <a:srgbClr val="FFFFFF"/>
              </a:solidFill>
            </a:endParaRPr>
          </a:p>
        </p:txBody>
      </p:sp>
      <p:sp>
        <p:nvSpPr>
          <p:cNvPr id="28" name="AutoShape 32" descr="Темный диагональный 2"/>
          <p:cNvSpPr>
            <a:spLocks noChangeArrowheads="1"/>
          </p:cNvSpPr>
          <p:nvPr/>
        </p:nvSpPr>
        <p:spPr bwMode="auto">
          <a:xfrm>
            <a:off x="8874256" y="4321024"/>
            <a:ext cx="1686240" cy="1081012"/>
          </a:xfrm>
          <a:prstGeom prst="flowChartMultidocument">
            <a:avLst/>
          </a:prstGeom>
          <a:solidFill>
            <a:schemeClr val="bg1">
              <a:lumMod val="75000"/>
            </a:schemeClr>
          </a:solidFill>
          <a:ln w="9525">
            <a:solidFill>
              <a:schemeClr val="tx1"/>
            </a:solidFill>
            <a:prstDash val="lgDash"/>
            <a:miter lim="800000"/>
            <a:headEnd/>
            <a:tailEnd/>
          </a:ln>
          <a:effectLst/>
        </p:spPr>
        <p:txBody>
          <a:bodyPr wrap="none" lIns="91429" tIns="45714" rIns="91429" bIns="45714" anchor="ctr"/>
          <a:lstStyle/>
          <a:p>
            <a:pPr algn="ctr" defTabSz="914257" fontAlgn="base">
              <a:spcBef>
                <a:spcPct val="0"/>
              </a:spcBef>
              <a:spcAft>
                <a:spcPct val="0"/>
              </a:spcAft>
            </a:pPr>
            <a:r>
              <a:rPr lang="en-US" sz="1400" b="1" dirty="0">
                <a:solidFill>
                  <a:srgbClr val="FFFFFF"/>
                </a:solidFill>
              </a:rPr>
              <a:t>    </a:t>
            </a:r>
            <a:r>
              <a:rPr lang="en-US" sz="1400" b="1" dirty="0" err="1">
                <a:solidFill>
                  <a:srgbClr val="FFFFFF"/>
                </a:solidFill>
              </a:rPr>
              <a:t>Խորհրդատվական</a:t>
            </a:r>
            <a:r>
              <a:rPr lang="en-US" sz="1400" b="1" dirty="0">
                <a:solidFill>
                  <a:srgbClr val="FFFFFF"/>
                </a:solidFill>
              </a:rPr>
              <a:t> </a:t>
            </a:r>
          </a:p>
          <a:p>
            <a:pPr algn="ctr" defTabSz="914257" fontAlgn="base">
              <a:spcBef>
                <a:spcPct val="0"/>
              </a:spcBef>
              <a:spcAft>
                <a:spcPct val="0"/>
              </a:spcAft>
            </a:pPr>
            <a:r>
              <a:rPr lang="en-US" sz="1400" b="1" dirty="0" err="1">
                <a:solidFill>
                  <a:srgbClr val="FFFFFF"/>
                </a:solidFill>
              </a:rPr>
              <a:t>մարմիններ</a:t>
            </a:r>
            <a:endParaRPr lang="ru-RU" sz="1400" b="1" dirty="0">
              <a:solidFill>
                <a:srgbClr val="FFFFFF"/>
              </a:solidFill>
            </a:endParaRPr>
          </a:p>
        </p:txBody>
      </p:sp>
      <p:cxnSp>
        <p:nvCxnSpPr>
          <p:cNvPr id="4" name="Прямая соединительная линия 3"/>
          <p:cNvCxnSpPr/>
          <p:nvPr/>
        </p:nvCxnSpPr>
        <p:spPr>
          <a:xfrm>
            <a:off x="1631504" y="2229582"/>
            <a:ext cx="8928992"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5" name="Прямоугольник 4"/>
          <p:cNvSpPr/>
          <p:nvPr/>
        </p:nvSpPr>
        <p:spPr>
          <a:xfrm>
            <a:off x="1775520" y="3446016"/>
            <a:ext cx="6984776" cy="32456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srgbClr val="FFFFFF"/>
              </a:solidFill>
            </a:endParaRPr>
          </a:p>
        </p:txBody>
      </p:sp>
      <p:sp>
        <p:nvSpPr>
          <p:cNvPr id="29" name="AutoShape 8" descr="Темный диагональный 1"/>
          <p:cNvSpPr>
            <a:spLocks noChangeArrowheads="1"/>
          </p:cNvSpPr>
          <p:nvPr/>
        </p:nvSpPr>
        <p:spPr bwMode="auto">
          <a:xfrm>
            <a:off x="1853761" y="1549261"/>
            <a:ext cx="8487360" cy="583595"/>
          </a:xfrm>
          <a:prstGeom prst="roundRect">
            <a:avLst>
              <a:gd name="adj" fmla="val 16667"/>
            </a:avLst>
          </a:prstGeom>
          <a:solidFill>
            <a:srgbClr val="002060">
              <a:alpha val="59999"/>
            </a:srgbClr>
          </a:solidFill>
          <a:ln w="9525">
            <a:solidFill>
              <a:schemeClr val="tx1"/>
            </a:solidFill>
            <a:miter lim="800000"/>
            <a:headEnd/>
            <a:tailEnd/>
          </a:ln>
          <a:effectLst/>
          <a:extLst/>
        </p:spPr>
        <p:txBody>
          <a:bodyPr wrap="none" lIns="91429" tIns="45714" rIns="91429" bIns="45714" anchor="ctr"/>
          <a:lstStyle/>
          <a:p>
            <a:pPr algn="ctr" defTabSz="914257" fontAlgn="base">
              <a:spcBef>
                <a:spcPct val="0"/>
              </a:spcBef>
              <a:spcAft>
                <a:spcPct val="0"/>
              </a:spcAft>
            </a:pPr>
            <a:r>
              <a:rPr lang="hy-AM" dirty="0"/>
              <a:t>Եվրասիական միջկառավարական </a:t>
            </a:r>
            <a:r>
              <a:rPr lang="hy-AM" dirty="0" smtClean="0"/>
              <a:t>խորհուրդը</a:t>
            </a:r>
            <a:endParaRPr lang="en-US" dirty="0" smtClean="0"/>
          </a:p>
          <a:p>
            <a:pPr algn="ctr" defTabSz="914257" fontAlgn="base">
              <a:spcBef>
                <a:spcPct val="0"/>
              </a:spcBef>
              <a:spcAft>
                <a:spcPct val="0"/>
              </a:spcAft>
            </a:pPr>
            <a:r>
              <a:rPr lang="ru-RU" b="1" dirty="0" smtClean="0">
                <a:solidFill>
                  <a:srgbClr val="FFFFFF"/>
                </a:solidFill>
              </a:rPr>
              <a:t>(</a:t>
            </a:r>
            <a:r>
              <a:rPr lang="en-US" b="1" dirty="0" err="1" smtClean="0">
                <a:solidFill>
                  <a:srgbClr val="FFFFFF"/>
                </a:solidFill>
              </a:rPr>
              <a:t>Անդամ</a:t>
            </a:r>
            <a:r>
              <a:rPr lang="en-US" b="1" dirty="0" smtClean="0">
                <a:solidFill>
                  <a:srgbClr val="FFFFFF"/>
                </a:solidFill>
              </a:rPr>
              <a:t> </a:t>
            </a:r>
            <a:r>
              <a:rPr lang="en-US" b="1" dirty="0" err="1" smtClean="0">
                <a:solidFill>
                  <a:srgbClr val="FFFFFF"/>
                </a:solidFill>
              </a:rPr>
              <a:t>պետությունների</a:t>
            </a:r>
            <a:r>
              <a:rPr lang="en-US" b="1" dirty="0" smtClean="0">
                <a:solidFill>
                  <a:srgbClr val="FFFFFF"/>
                </a:solidFill>
              </a:rPr>
              <a:t> </a:t>
            </a:r>
            <a:r>
              <a:rPr lang="en-US" b="1" dirty="0" err="1" smtClean="0">
                <a:solidFill>
                  <a:srgbClr val="FFFFFF"/>
                </a:solidFill>
              </a:rPr>
              <a:t>Կառավարությունների</a:t>
            </a:r>
            <a:r>
              <a:rPr lang="en-US" b="1" dirty="0" smtClean="0">
                <a:solidFill>
                  <a:srgbClr val="FFFFFF"/>
                </a:solidFill>
              </a:rPr>
              <a:t> </a:t>
            </a:r>
            <a:r>
              <a:rPr lang="en-US" b="1" dirty="0" err="1" smtClean="0">
                <a:solidFill>
                  <a:srgbClr val="FFFFFF"/>
                </a:solidFill>
              </a:rPr>
              <a:t>ղեկավարներ</a:t>
            </a:r>
            <a:r>
              <a:rPr lang="ru-RU" b="1" dirty="0" smtClean="0">
                <a:solidFill>
                  <a:srgbClr val="FFFFFF"/>
                </a:solidFill>
              </a:rPr>
              <a:t>)</a:t>
            </a:r>
            <a:endParaRPr lang="ru-RU" b="1" dirty="0">
              <a:solidFill>
                <a:srgbClr val="FFFFFF"/>
              </a:solidFill>
            </a:endParaRPr>
          </a:p>
        </p:txBody>
      </p:sp>
    </p:spTree>
    <p:extLst>
      <p:ext uri="{BB962C8B-B14F-4D97-AF65-F5344CB8AC3E}">
        <p14:creationId xmlns:p14="http://schemas.microsoft.com/office/powerpoint/2010/main" val="3628485365"/>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ԿԱՌԱՎԱՐՄԱՆ ՄԱՐՄԻՆՆԵՐ</a:t>
            </a:r>
            <a:endParaRPr lang="en-US" dirty="0"/>
          </a:p>
        </p:txBody>
      </p:sp>
      <p:sp>
        <p:nvSpPr>
          <p:cNvPr id="3" name="Content Placeholder 2"/>
          <p:cNvSpPr>
            <a:spLocks noGrp="1"/>
          </p:cNvSpPr>
          <p:nvPr>
            <p:ph idx="1"/>
          </p:nvPr>
        </p:nvSpPr>
        <p:spPr>
          <a:xfrm>
            <a:off x="1101724" y="1579676"/>
            <a:ext cx="10402888" cy="4195481"/>
          </a:xfrm>
        </p:spPr>
        <p:txBody>
          <a:bodyPr/>
          <a:lstStyle/>
          <a:p>
            <a:pPr algn="ctr"/>
            <a:r>
              <a:rPr lang="hy-AM" dirty="0"/>
              <a:t/>
            </a:r>
            <a:br>
              <a:rPr lang="hy-AM" dirty="0"/>
            </a:br>
            <a:r>
              <a:rPr lang="hy-AM" b="1" cap="all" dirty="0"/>
              <a:t>ԵՎՐԱՍԻԱԿԱՆ ՏՆՏԵՍԱԿԱՆ ԲԱՐՁՐԱԳՈՒՅՆ </a:t>
            </a:r>
            <a:r>
              <a:rPr lang="hy-AM" b="1" cap="all" dirty="0" smtClean="0"/>
              <a:t>ԽՈՐՀՈՒՐԴ</a:t>
            </a:r>
            <a:endParaRPr lang="en-US" b="1" cap="all" dirty="0" smtClean="0"/>
          </a:p>
          <a:p>
            <a:r>
              <a:rPr lang="hy-AM" dirty="0"/>
              <a:t>Եվրասիական տնտեսական Բարձրագույն խորհուրդը Միության բարձրագույն մարմինն է, որի կազմի մեջ մտնում են ԵԱՏՄ անդամ պետությունների ղեկավարները</a:t>
            </a:r>
            <a:r>
              <a:rPr lang="hy-AM" dirty="0" smtClean="0"/>
              <a:t>։</a:t>
            </a:r>
            <a:endParaRPr lang="hy-AM" dirty="0"/>
          </a:p>
        </p:txBody>
      </p:sp>
    </p:spTree>
    <p:extLst>
      <p:ext uri="{BB962C8B-B14F-4D97-AF65-F5344CB8AC3E}">
        <p14:creationId xmlns:p14="http://schemas.microsoft.com/office/powerpoint/2010/main" val="1093049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9727" y="624110"/>
            <a:ext cx="10084886" cy="1280890"/>
          </a:xfrm>
        </p:spPr>
        <p:txBody>
          <a:bodyPr/>
          <a:lstStyle/>
          <a:p>
            <a:r>
              <a:rPr lang="hy-AM" b="1" dirty="0"/>
              <a:t>Բարձրագույն խորհրդի լիազորությունները</a:t>
            </a:r>
            <a:endParaRPr lang="en-US" dirty="0"/>
          </a:p>
        </p:txBody>
      </p:sp>
      <p:sp>
        <p:nvSpPr>
          <p:cNvPr id="3" name="Content Placeholder 2"/>
          <p:cNvSpPr>
            <a:spLocks noGrp="1"/>
          </p:cNvSpPr>
          <p:nvPr>
            <p:ph idx="1"/>
          </p:nvPr>
        </p:nvSpPr>
        <p:spPr>
          <a:xfrm>
            <a:off x="521368" y="1491916"/>
            <a:ext cx="11085095" cy="5093368"/>
          </a:xfrm>
        </p:spPr>
        <p:txBody>
          <a:bodyPr>
            <a:normAutofit fontScale="40000" lnSpcReduction="20000"/>
          </a:bodyPr>
          <a:lstStyle/>
          <a:p>
            <a:r>
              <a:rPr lang="hy-AM" sz="2500" dirty="0"/>
              <a:t>1. Բարձրագույն խորհուրդը քննարկում է Միության գործունեությանն առնչվող սկզբունքային հարցերը, սահմանում ինտեգրացիայի զարգացման ռազմավարությունը, ուղղություններն ու հեռանկարները և ընդունում Միության նպատակների իրագործմանն ուղղված որոշումներ։</a:t>
            </a:r>
          </a:p>
          <a:p>
            <a:r>
              <a:rPr lang="hy-AM" sz="2500" dirty="0"/>
              <a:t>2. Բարձրագույն խորհուրդն իրականացնում է հետևյալ հիմնական լիազորությունները`</a:t>
            </a:r>
          </a:p>
          <a:p>
            <a:r>
              <a:rPr lang="hy-AM" sz="2500" dirty="0"/>
              <a:t>1) սահմանում է Միության ձևավորման և զարգացման ռազմավարությունը, ուղղություններն ու հեռանկարները և ընդունում Միության նպատակների իրագործմանն ուղղված որոշումներ,</a:t>
            </a:r>
          </a:p>
          <a:p>
            <a:r>
              <a:rPr lang="hy-AM" sz="2500" dirty="0"/>
              <a:t>2) հաստատում է Հանձնաժողովի կոլեգիայի կազմը, բաշխում է պարտականությունները Հանձնաժողովի կոլեգիայի անդամների միջև և դադարեցնում է նրանց լիազորությունները,</a:t>
            </a:r>
          </a:p>
          <a:p>
            <a:r>
              <a:rPr lang="hy-AM" sz="2500" dirty="0"/>
              <a:t>3) նշանակում է Հանձնաժողովի կոլեգիայի նախագահին և ընդունում նրա լիազորությունները վաղաժամկետ դադարեցնելու մասին որոշում,</a:t>
            </a:r>
          </a:p>
          <a:p>
            <a:r>
              <a:rPr lang="hy-AM" sz="2500" dirty="0"/>
              <a:t>4) անդամ պետությունների ներկայացմամբ նշանակում է Միության դատարանի դատավորներին,</a:t>
            </a:r>
          </a:p>
          <a:p>
            <a:r>
              <a:rPr lang="hy-AM" sz="2500" dirty="0"/>
              <a:t>5) հաստատում է Եվրասիական տնտեսական հանձնաժողովի աշխատանքային կանոնակարգը,</a:t>
            </a:r>
          </a:p>
          <a:p>
            <a:r>
              <a:rPr lang="hy-AM" sz="2500" dirty="0"/>
              <a:t>6) հաստատում է Միության բյուջեն, «Եվրասիական տնտեսական միության բյուջեի մասին» հիմնադրույթը և Միության բյուջեի կատարման վերաբերյալ հաշվետվությունը,</a:t>
            </a:r>
          </a:p>
          <a:p>
            <a:r>
              <a:rPr lang="hy-AM" sz="2500" dirty="0"/>
              <a:t>7) սահմանում է անդամ պետությունների՝ Միության բյուջե կատարած բաժնեմասային ներդրումների չափը (սանդղակը),</a:t>
            </a:r>
          </a:p>
          <a:p>
            <a:r>
              <a:rPr lang="hy-AM" sz="2500" dirty="0"/>
              <a:t>8) անդամ պետության առաջարկով քննարկում է այն հարցերը, որոնք վերաբերում են Միջկառավարական խորհրդի կամ Հանձնաժողովի ընդունած որոշումները չեղարկելուն կամ փոփոխելուն՝ հաշվի առնելով 16-րդ հոդվածի 7-րդ կետի դրույթները,</a:t>
            </a:r>
          </a:p>
          <a:p>
            <a:r>
              <a:rPr lang="hy-AM" sz="2500" dirty="0"/>
              <a:t>9) Միջկառավարական խորհրդի կամ Հանձնաժողովի առաջարկությամբ քննարկում է այն հարցերը, որոնց շուրջ որոշում ընդունելիս ընդհանուր համաձայնություն (կոնսենսուս) ձեռք չի բերվել,</a:t>
            </a:r>
          </a:p>
          <a:p>
            <a:r>
              <a:rPr lang="hy-AM" sz="2500" dirty="0"/>
              <a:t>10) հարցումներով դիմում է Միության դատարան,</a:t>
            </a:r>
          </a:p>
          <a:p>
            <a:r>
              <a:rPr lang="hy-AM" sz="2500" dirty="0"/>
              <a:t>11) հաստատում է Միության դատարանի դատավորների, Միության դատարանի աշխատակազմի պաշտոնատար անձանց ու աշխատակիցների, ինչպես նաև նրանց ընտանիքի անդամների եկամուտների, գույքի և գույքային բնույթի պարտավորությունների մասին տվյալների հավաստիությունն ու ամբողջականությունն ստուգելու կարգը,</a:t>
            </a:r>
          </a:p>
          <a:p>
            <a:r>
              <a:rPr lang="hy-AM" sz="2500" dirty="0"/>
              <a:t>12) սահմանում է Միություն նոր անդամներ ընդունելու և Միությանն անդամակցությունը դադարեցնելու կարգը,</a:t>
            </a:r>
          </a:p>
          <a:p>
            <a:r>
              <a:rPr lang="hy-AM" sz="2500" dirty="0"/>
              <a:t>13) ընդունում է դիտորդի կարգավիճակ կամ Միությանն անդամակցելու համար թեկնածու պետության կարգավիճակ տալու կամ այն չեղյալ համարելու մասին որոշում,</a:t>
            </a:r>
          </a:p>
          <a:p>
            <a:r>
              <a:rPr lang="hy-AM" sz="2500" dirty="0"/>
              <a:t>14) հաստատում է Եվրասիական տնտեսական միության կողմից միջազգային համագործակցություն իրականացնելու կարգը,</a:t>
            </a:r>
          </a:p>
          <a:p>
            <a:endParaRPr lang="en-US" dirty="0"/>
          </a:p>
        </p:txBody>
      </p:sp>
    </p:spTree>
    <p:extLst>
      <p:ext uri="{BB962C8B-B14F-4D97-AF65-F5344CB8AC3E}">
        <p14:creationId xmlns:p14="http://schemas.microsoft.com/office/powerpoint/2010/main" val="3021529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4462" y="543899"/>
            <a:ext cx="8911687" cy="1280890"/>
          </a:xfrm>
        </p:spPr>
        <p:txBody>
          <a:bodyPr/>
          <a:lstStyle/>
          <a:p>
            <a:pPr algn="ctr"/>
            <a:r>
              <a:rPr lang="hy-AM" b="1" dirty="0"/>
              <a:t>Բարձրագույն խորհրդի որոշումներն ու կարգադրությունները</a:t>
            </a:r>
            <a:endParaRPr lang="en-US" dirty="0"/>
          </a:p>
        </p:txBody>
      </p:sp>
      <p:sp>
        <p:nvSpPr>
          <p:cNvPr id="3" name="Content Placeholder 2"/>
          <p:cNvSpPr>
            <a:spLocks noGrp="1"/>
          </p:cNvSpPr>
          <p:nvPr>
            <p:ph idx="1"/>
          </p:nvPr>
        </p:nvSpPr>
        <p:spPr>
          <a:xfrm>
            <a:off x="1394075" y="2133600"/>
            <a:ext cx="8915400" cy="3777622"/>
          </a:xfrm>
        </p:spPr>
        <p:txBody>
          <a:bodyPr/>
          <a:lstStyle/>
          <a:p>
            <a:r>
              <a:rPr lang="hy-AM" dirty="0"/>
              <a:t>Բարձրագույն խորհուրդն ընդունում է որոշումներ ու կարգադրություններ։</a:t>
            </a:r>
          </a:p>
          <a:p>
            <a:r>
              <a:rPr lang="hy-AM" dirty="0"/>
              <a:t>2. Բարձրագույն խորհրդի որոշումներն ու կարգադրություններն ընդունվում են ընդհանուր համաձայնությամբ (կոնսենսուսով):</a:t>
            </a:r>
          </a:p>
          <a:p>
            <a:r>
              <a:rPr lang="hy-AM" dirty="0"/>
              <a:t>Բարձրագույն խորհրդի՝ Միությունում անդամ պետության անդամակցության դադարեցման հետ կապված որոշումներն ընդունվում են հետևյալ սկզբունքով` «ընդհանուր համաձայնություն (կոնսենսուս)՝ հանած այն անդամ պետության ձայնը, որը ծանուցել է Միությունում իր անդամակցությունը դադարեցնելու մտադրության մասին»։</a:t>
            </a:r>
          </a:p>
          <a:p>
            <a:endParaRPr lang="en-US" dirty="0"/>
          </a:p>
        </p:txBody>
      </p:sp>
    </p:spTree>
    <p:extLst>
      <p:ext uri="{BB962C8B-B14F-4D97-AF65-F5344CB8AC3E}">
        <p14:creationId xmlns:p14="http://schemas.microsoft.com/office/powerpoint/2010/main" val="3297161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y-AM" b="1" cap="all" dirty="0" smtClean="0"/>
              <a:t>ԵՎՐԱՍԻԱԿԱՆ </a:t>
            </a:r>
            <a:r>
              <a:rPr lang="hy-AM" b="1" cap="all" dirty="0"/>
              <a:t>ՄԻՋԿԱՌԱՎԱՐԱԿԱՆ ԽՈՐՀՈՒՐԴ</a:t>
            </a:r>
            <a:endParaRPr lang="en-US" dirty="0"/>
          </a:p>
        </p:txBody>
      </p:sp>
      <p:sp>
        <p:nvSpPr>
          <p:cNvPr id="3" name="Content Placeholder 2"/>
          <p:cNvSpPr>
            <a:spLocks noGrp="1"/>
          </p:cNvSpPr>
          <p:nvPr>
            <p:ph idx="1"/>
          </p:nvPr>
        </p:nvSpPr>
        <p:spPr/>
        <p:txBody>
          <a:bodyPr/>
          <a:lstStyle/>
          <a:p>
            <a:r>
              <a:rPr lang="hy-AM" dirty="0"/>
              <a:t>Եվրասիական տնտեսական միջկառավարական խորհուրդը մարմին է, որի կազմում ընդգրկված են անդամ պետությունների կառավարությունների ղեկավարները:</a:t>
            </a:r>
            <a:endParaRPr lang="en-US" dirty="0"/>
          </a:p>
        </p:txBody>
      </p:sp>
    </p:spTree>
    <p:extLst>
      <p:ext uri="{BB962C8B-B14F-4D97-AF65-F5344CB8AC3E}">
        <p14:creationId xmlns:p14="http://schemas.microsoft.com/office/powerpoint/2010/main" val="668011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820" y="600047"/>
            <a:ext cx="8911687" cy="1280890"/>
          </a:xfrm>
        </p:spPr>
        <p:txBody>
          <a:bodyPr/>
          <a:lstStyle/>
          <a:p>
            <a:pPr algn="ctr"/>
            <a:r>
              <a:rPr lang="hy-AM" b="1" dirty="0"/>
              <a:t>Միջկառավարական խորհրդի լիազորությունները</a:t>
            </a:r>
            <a:endParaRPr lang="en-US" dirty="0"/>
          </a:p>
        </p:txBody>
      </p:sp>
      <p:sp>
        <p:nvSpPr>
          <p:cNvPr id="3" name="Content Placeholder 2"/>
          <p:cNvSpPr>
            <a:spLocks noGrp="1"/>
          </p:cNvSpPr>
          <p:nvPr>
            <p:ph idx="1"/>
          </p:nvPr>
        </p:nvSpPr>
        <p:spPr>
          <a:xfrm>
            <a:off x="521367" y="2053388"/>
            <a:ext cx="11446043" cy="4684295"/>
          </a:xfrm>
        </p:spPr>
        <p:txBody>
          <a:bodyPr>
            <a:normAutofit fontScale="85000" lnSpcReduction="10000"/>
          </a:bodyPr>
          <a:lstStyle/>
          <a:p>
            <a:r>
              <a:rPr lang="hy-AM" dirty="0"/>
              <a:t>Միջկառավարական խորհուրդն իրականացնում է հետևյալ հիմնական լիազորությունները`</a:t>
            </a:r>
          </a:p>
          <a:p>
            <a:r>
              <a:rPr lang="hy-AM" dirty="0"/>
              <a:t>1) ապահովում է սույն Պայմանագրի, Միության շրջանակներում կնքվող միջազգային պայմանագրերի և Բարձրագույն խորհրդի որոշումների իրականացման ու կատարման նկատմամբ հսկողությունը,</a:t>
            </a:r>
          </a:p>
          <a:p>
            <a:r>
              <a:rPr lang="hy-AM" dirty="0"/>
              <a:t>2) Հանձնաժողովի խորհրդի առաջարկությամբ քննարկում է այն հարցերը, որոնց շուրջ Հանձնաժողովի խորհրդում որոշումներ ընդունելիս ընդհանուր համաձայնություն (կոնսենսուս) ձեռք չի բերվել,</a:t>
            </a:r>
          </a:p>
          <a:p>
            <a:r>
              <a:rPr lang="hy-AM" dirty="0"/>
              <a:t>3) հանձնարարություններ է տալիս Հանձնաժողովին,</a:t>
            </a:r>
          </a:p>
          <a:p>
            <a:r>
              <a:rPr lang="hy-AM" dirty="0"/>
              <a:t>4) Բարձրագույն խորհուրդ է ներկայացնում Խորհրդի անդամների և Հանձնաժողովի կոլեգիայի անդամների թեկնածությունները,</a:t>
            </a:r>
          </a:p>
          <a:p>
            <a:r>
              <a:rPr lang="hy-AM" dirty="0"/>
              <a:t>5) հավանություն է տալիս Միության բյուջեի, «Եվրասիական տնտեսական միության բյուջեի մասին» հիմնադրույթի և Միության բյուջեի կատարման վերաբերյալ հաշվետվության նախագծերին,</a:t>
            </a:r>
          </a:p>
          <a:p>
            <a:r>
              <a:rPr lang="hy-AM" dirty="0"/>
              <a:t>6) հաստատում է «Եվրասիական տնտեսական միության մարմինների ֆինանսատնտեսական գործունեության վերստուգման մասին» հիմնադրույթը, Միության մարմինների ֆինանսատնտեսական գործունեության վերստուգման ստանդարտներն ու մեթոդաբանությունը, ընդունում է որոշումներ Միության մարմինների ֆինանսատնտեսական գործունեությունը վերստուգելու վերաբերյալ և սահմանում դրանց անցկացման ժամկետները,</a:t>
            </a:r>
          </a:p>
          <a:p>
            <a:r>
              <a:rPr lang="hy-AM" dirty="0"/>
              <a:t>7) անդամ պետության առաջարկությամբ քննարկում է Հանձնաժողովի ընդունած որոշումների չեղարկմանը կամ փոփոխմանն առնչվող հարցերը կամ, համաձայնություն ձեռք չբերելու դեպքում, դրանք ներկայացնում է Բարձրագույն խորհրդի քննարկմանը,</a:t>
            </a:r>
          </a:p>
          <a:p>
            <a:endParaRPr lang="en-US" dirty="0"/>
          </a:p>
        </p:txBody>
      </p:sp>
    </p:spTree>
    <p:extLst>
      <p:ext uri="{BB962C8B-B14F-4D97-AF65-F5344CB8AC3E}">
        <p14:creationId xmlns:p14="http://schemas.microsoft.com/office/powerpoint/2010/main" val="1436144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y-AM" b="1" dirty="0"/>
              <a:t>Միջկառավարական խորհրդի որոշումներն ու կարգադրությունները</a:t>
            </a:r>
            <a:endParaRPr lang="en-US" dirty="0"/>
          </a:p>
        </p:txBody>
      </p:sp>
      <p:sp>
        <p:nvSpPr>
          <p:cNvPr id="3" name="Content Placeholder 2"/>
          <p:cNvSpPr>
            <a:spLocks noGrp="1"/>
          </p:cNvSpPr>
          <p:nvPr>
            <p:ph idx="1"/>
          </p:nvPr>
        </p:nvSpPr>
        <p:spPr>
          <a:xfrm>
            <a:off x="818147" y="2133600"/>
            <a:ext cx="10686465" cy="3777622"/>
          </a:xfrm>
        </p:spPr>
        <p:txBody>
          <a:bodyPr/>
          <a:lstStyle/>
          <a:p>
            <a:r>
              <a:rPr lang="hy-AM" dirty="0"/>
              <a:t>1. Միջկառավարական խորհուրդն ընդունում է որոշումներ ու կարգադրություններ։</a:t>
            </a:r>
          </a:p>
          <a:p>
            <a:r>
              <a:rPr lang="hy-AM" dirty="0"/>
              <a:t>2. Միջկառավարական խորհրդի որոշումներն ու կարգադրություններն ընդունվում են ընդհանուր համաձայնությամբ (կոնսենսուսով):</a:t>
            </a:r>
          </a:p>
          <a:p>
            <a:endParaRPr lang="en-US" dirty="0"/>
          </a:p>
        </p:txBody>
      </p:sp>
    </p:spTree>
    <p:extLst>
      <p:ext uri="{BB962C8B-B14F-4D97-AF65-F5344CB8AC3E}">
        <p14:creationId xmlns:p14="http://schemas.microsoft.com/office/powerpoint/2010/main" val="3837677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796472" cy="1400530"/>
          </a:xfrm>
        </p:spPr>
        <p:txBody>
          <a:bodyPr>
            <a:normAutofit fontScale="90000"/>
          </a:bodyPr>
          <a:lstStyle/>
          <a:p>
            <a:pPr algn="ctr"/>
            <a:r>
              <a:rPr lang="hy-AM" cap="all" dirty="0" smtClean="0"/>
              <a:t>ԵՎՐԱՍԻԱԿԱՆ</a:t>
            </a:r>
            <a:r>
              <a:rPr lang="en-US" cap="all" dirty="0" smtClean="0"/>
              <a:t> </a:t>
            </a:r>
            <a:r>
              <a:rPr lang="hy-AM" cap="all" dirty="0" smtClean="0"/>
              <a:t>ՏՆՏԵՍԱԿԱՆ</a:t>
            </a:r>
            <a:r>
              <a:rPr lang="hy-AM" cap="all" dirty="0"/>
              <a:t/>
            </a:r>
            <a:br>
              <a:rPr lang="hy-AM" cap="all" dirty="0"/>
            </a:br>
            <a:r>
              <a:rPr lang="hy-AM" cap="all" dirty="0"/>
              <a:t>ՄԻՈՒԹՅՈՒՆ</a:t>
            </a:r>
            <a:br>
              <a:rPr lang="hy-AM" cap="all" dirty="0"/>
            </a:br>
            <a:endParaRPr lang="en-US" dirty="0"/>
          </a:p>
        </p:txBody>
      </p:sp>
      <p:sp>
        <p:nvSpPr>
          <p:cNvPr id="3" name="Content Placeholder 2"/>
          <p:cNvSpPr>
            <a:spLocks noGrp="1"/>
          </p:cNvSpPr>
          <p:nvPr>
            <p:ph idx="1"/>
          </p:nvPr>
        </p:nvSpPr>
        <p:spPr/>
        <p:txBody>
          <a:bodyPr>
            <a:normAutofit/>
          </a:bodyPr>
          <a:lstStyle/>
          <a:p>
            <a:r>
              <a:rPr lang="hy-AM" dirty="0" smtClean="0"/>
              <a:t>Եվրասիական </a:t>
            </a:r>
            <a:r>
              <a:rPr lang="hy-AM" dirty="0"/>
              <a:t>տնտեսական միություն՝ տարածաշրջանային տնտեսական ինտեգրման միջազգային կազմակերպություն է, օժտված միջազգային իրավասուբյեկտությամբ, հիմնադրված Եվրասիական </a:t>
            </a:r>
            <a:r>
              <a:rPr lang="hy-AM" dirty="0">
                <a:hlinkClick r:id="rId2"/>
              </a:rPr>
              <a:t>տնտեսական միության մասին Պայմանագրով:</a:t>
            </a:r>
            <a:r>
              <a:rPr lang="hy-AM" dirty="0"/>
              <a:t>.</a:t>
            </a:r>
          </a:p>
          <a:p>
            <a:r>
              <a:rPr lang="hy-AM" dirty="0"/>
              <a:t>ԵՏՄ–ում ապահովվում է ապրանքների, ծառայությունների, կապիտալի և աշխատուժի ազատ տեղաշարժը, ինչպես նաև համակարգված, համաձայնեցված կամ միասնական քաղաքականություն վարումը տնտեսության բնագավառում:</a:t>
            </a:r>
          </a:p>
          <a:p>
            <a:r>
              <a:rPr lang="hy-AM" dirty="0"/>
              <a:t>Եվրասիական տնտեսական միության անդամ պետություններւն են՝ Հայաստանի Հանրապետությունը, Բելառուսի Հանրապետությունը, Ղազախստանի Հանրապետությունն ու Ռուսաստանի Դաշնությունը:</a:t>
            </a:r>
          </a:p>
          <a:p>
            <a:r>
              <a:rPr lang="hy-AM" dirty="0"/>
              <a:t>ԵՏՄ –ը ստեղծվել է ազգային տնտեսո</a:t>
            </a:r>
          </a:p>
          <a:p>
            <a:endParaRPr lang="en-US" dirty="0"/>
          </a:p>
        </p:txBody>
      </p:sp>
    </p:spTree>
    <p:extLst>
      <p:ext uri="{BB962C8B-B14F-4D97-AF65-F5344CB8AC3E}">
        <p14:creationId xmlns:p14="http://schemas.microsoft.com/office/powerpoint/2010/main" val="3199985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y-AM" b="1" cap="all" dirty="0" smtClean="0"/>
              <a:t>ԵՎՐԱՍԻԱԿԱՆ </a:t>
            </a:r>
            <a:r>
              <a:rPr lang="hy-AM" b="1" cap="all" dirty="0"/>
              <a:t>ՏՆՏԵՍԱԿԱՆ </a:t>
            </a:r>
            <a:r>
              <a:rPr lang="hy-AM" b="1" cap="all" dirty="0" smtClean="0"/>
              <a:t>ՀԱՆՁՆԱԺՈՂՈՎ</a:t>
            </a:r>
            <a:endParaRPr lang="en-US" dirty="0"/>
          </a:p>
        </p:txBody>
      </p:sp>
      <p:sp>
        <p:nvSpPr>
          <p:cNvPr id="3" name="Content Placeholder 2"/>
          <p:cNvSpPr>
            <a:spLocks noGrp="1"/>
          </p:cNvSpPr>
          <p:nvPr>
            <p:ph idx="1"/>
          </p:nvPr>
        </p:nvSpPr>
        <p:spPr/>
        <p:txBody>
          <a:bodyPr/>
          <a:lstStyle/>
          <a:p>
            <a:r>
              <a:rPr lang="hy-AM" dirty="0"/>
              <a:t>Եվրասիական տնտեսական հանձնաժողովը Միության մշտական գործող վերազգային կարգավորող մարմինն է, որը ձևավորում են Հանձնաժողովի Խորհուրդն ու Հանձնաժողովի Կոլեգիան: Հանձնաժողովի հիմնական խնդիրներն են Միության գործունեության և զարգացման պայմանների ապահովումը, ինչպես նաև Միության շրջանակներում տնտեսական ինտեգրման բնագավառում առաջարկությունների մշակումը:</a:t>
            </a:r>
            <a:endParaRPr lang="en-US" dirty="0"/>
          </a:p>
        </p:txBody>
      </p:sp>
    </p:spTree>
    <p:extLst>
      <p:ext uri="{BB962C8B-B14F-4D97-AF65-F5344CB8AC3E}">
        <p14:creationId xmlns:p14="http://schemas.microsoft.com/office/powerpoint/2010/main" val="4093864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8033" y="529388"/>
            <a:ext cx="10396872" cy="6128085"/>
          </a:xfrm>
        </p:spPr>
        <p:txBody>
          <a:bodyPr>
            <a:normAutofit/>
          </a:bodyPr>
          <a:lstStyle/>
          <a:p>
            <a:r>
              <a:rPr lang="hy-AM" dirty="0"/>
              <a:t>. Հանձնաժողովը Միության մշտապես գործող կարգավորող մարմինն է։ Հանձնաժողովը բաղկացած է Խորհրդից ու Կոլեգիայից։</a:t>
            </a:r>
          </a:p>
          <a:p>
            <a:r>
              <a:rPr lang="hy-AM" dirty="0"/>
              <a:t>2. Հանձնաժողովն ընդունում է որոշումներ, կարգադրություններ ու առաջարկություններ։</a:t>
            </a:r>
          </a:p>
          <a:p>
            <a:r>
              <a:rPr lang="hy-AM" dirty="0"/>
              <a:t>Հանձնաժողովի խորհրդի որոշումները, կարգադրություններն ու առաջարկություններն ընդունվում են ընդհանուր համաձայնությամբ (կոնսենսուսով):</a:t>
            </a:r>
          </a:p>
          <a:p>
            <a:r>
              <a:rPr lang="hy-AM" dirty="0"/>
              <a:t>Հանձնաժողովի Կոլեգիայի որոշումները, կարգադրություններն ու առաջարկություններն ընդունվում են որակյալ մեծամասնությամբ կամ ընդհանուր համաձայնությամբ (կոնսենսուսով):</a:t>
            </a:r>
          </a:p>
          <a:p>
            <a:r>
              <a:rPr lang="hy-AM" dirty="0"/>
              <a:t>Բարձրագույն խորհուրդը սահմանում է «զգայուն» հարցերի ցանկը, որոնց վերաբերյալ Հանձնաժողովի կոլեգիայի որոշումներն ընդունվում են ընդհանուր համաձայնությամբ (կոնսենսուսով):</a:t>
            </a:r>
          </a:p>
          <a:p>
            <a:r>
              <a:rPr lang="hy-AM" dirty="0"/>
              <a:t>Ընդ որում, որակյալ մեծամասնությունը կազմում է Հանձնաժողովի կոլեգիայի անդամների ընդհանուր թվի ձայների երկու երրորդը։</a:t>
            </a:r>
          </a:p>
          <a:p>
            <a:r>
              <a:rPr lang="hy-AM" dirty="0"/>
              <a:t>3. Հանձնաժողովի կարգավիճակը, խնդիրները, կազմը, գործառույթները, լիազորություններն ու աշխատակարգը սահմանվում են սույն Պայմանագրի 1-ին հավելվածի համաձայն։</a:t>
            </a:r>
          </a:p>
          <a:p>
            <a:r>
              <a:rPr lang="hy-AM" dirty="0"/>
              <a:t>4. Հանձնաժողովի գտնվելու վայրը Ռուսաստանի Դաշնության Մոսկվա քաղաքն է։</a:t>
            </a:r>
          </a:p>
          <a:p>
            <a:endParaRPr lang="en-US" dirty="0"/>
          </a:p>
        </p:txBody>
      </p:sp>
    </p:spTree>
    <p:extLst>
      <p:ext uri="{BB962C8B-B14F-4D97-AF65-F5344CB8AC3E}">
        <p14:creationId xmlns:p14="http://schemas.microsoft.com/office/powerpoint/2010/main" val="14975223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228600"/>
            <a:ext cx="11391900" cy="6019799"/>
          </a:xfrm>
        </p:spPr>
        <p:txBody>
          <a:bodyPr>
            <a:normAutofit/>
          </a:bodyPr>
          <a:lstStyle/>
          <a:p>
            <a:r>
              <a:rPr lang="en-US" b="1" dirty="0" smtClean="0"/>
              <a:t>Ե</a:t>
            </a:r>
            <a:r>
              <a:rPr lang="hy-AM" b="1" dirty="0" smtClean="0"/>
              <a:t>վրասիական</a:t>
            </a:r>
            <a:r>
              <a:rPr lang="hy-AM" dirty="0"/>
              <a:t> </a:t>
            </a:r>
            <a:r>
              <a:rPr lang="hy-AM" b="1" dirty="0"/>
              <a:t>տնտեսական</a:t>
            </a:r>
            <a:r>
              <a:rPr lang="hy-AM" dirty="0"/>
              <a:t> </a:t>
            </a:r>
            <a:r>
              <a:rPr lang="hy-AM" b="1" dirty="0"/>
              <a:t>հանձնաժողովը (ԵՏՀ) Եվրասիական</a:t>
            </a:r>
            <a:r>
              <a:rPr lang="hy-AM" dirty="0"/>
              <a:t> </a:t>
            </a:r>
            <a:r>
              <a:rPr lang="hy-AM" b="1" dirty="0"/>
              <a:t>տնտեսական</a:t>
            </a:r>
            <a:r>
              <a:rPr lang="hy-AM" dirty="0"/>
              <a:t> </a:t>
            </a:r>
            <a:r>
              <a:rPr lang="hy-AM" b="1" dirty="0"/>
              <a:t>միության</a:t>
            </a:r>
            <a:r>
              <a:rPr lang="hy-AM" dirty="0"/>
              <a:t> </a:t>
            </a:r>
            <a:r>
              <a:rPr lang="hy-AM" b="1" dirty="0"/>
              <a:t>մշտական</a:t>
            </a:r>
            <a:r>
              <a:rPr lang="hy-AM" dirty="0"/>
              <a:t> </a:t>
            </a:r>
            <a:r>
              <a:rPr lang="hy-AM" b="1" dirty="0"/>
              <a:t>գործող</a:t>
            </a:r>
            <a:r>
              <a:rPr lang="hy-AM" dirty="0"/>
              <a:t> </a:t>
            </a:r>
            <a:r>
              <a:rPr lang="hy-AM" b="1" dirty="0"/>
              <a:t>կարգավորող</a:t>
            </a:r>
            <a:r>
              <a:rPr lang="hy-AM" dirty="0"/>
              <a:t> </a:t>
            </a:r>
            <a:r>
              <a:rPr lang="hy-AM" b="1" dirty="0"/>
              <a:t>մարմինն</a:t>
            </a:r>
            <a:r>
              <a:rPr lang="hy-AM" dirty="0"/>
              <a:t> </a:t>
            </a:r>
            <a:r>
              <a:rPr lang="hy-AM" b="1" dirty="0"/>
              <a:t>է: Այն</a:t>
            </a:r>
            <a:r>
              <a:rPr lang="hy-AM" dirty="0"/>
              <a:t> </a:t>
            </a:r>
            <a:r>
              <a:rPr lang="hy-AM" b="1" dirty="0"/>
              <a:t>իր</a:t>
            </a:r>
            <a:r>
              <a:rPr lang="hy-AM" dirty="0"/>
              <a:t> </a:t>
            </a:r>
            <a:r>
              <a:rPr lang="hy-AM" b="1" dirty="0"/>
              <a:t>գործունեությունը</a:t>
            </a:r>
            <a:r>
              <a:rPr lang="hy-AM" dirty="0"/>
              <a:t> </a:t>
            </a:r>
            <a:r>
              <a:rPr lang="hy-AM" b="1" dirty="0"/>
              <a:t>սկսել</a:t>
            </a:r>
            <a:r>
              <a:rPr lang="hy-AM" dirty="0"/>
              <a:t> </a:t>
            </a:r>
            <a:r>
              <a:rPr lang="hy-AM" b="1" dirty="0"/>
              <a:t>է 2012 թվականի</a:t>
            </a:r>
            <a:r>
              <a:rPr lang="hy-AM" dirty="0"/>
              <a:t> </a:t>
            </a:r>
            <a:r>
              <a:rPr lang="hy-AM" b="1" dirty="0"/>
              <a:t>փետրվարի 2-ից:</a:t>
            </a:r>
            <a:endParaRPr lang="hy-AM" dirty="0"/>
          </a:p>
          <a:p>
            <a:r>
              <a:rPr lang="hy-AM" b="1" dirty="0"/>
              <a:t>Եվրասիական</a:t>
            </a:r>
            <a:r>
              <a:rPr lang="hy-AM" dirty="0"/>
              <a:t> </a:t>
            </a:r>
            <a:r>
              <a:rPr lang="hy-AM" b="1" dirty="0"/>
              <a:t>տնտեսական</a:t>
            </a:r>
            <a:r>
              <a:rPr lang="hy-AM" dirty="0"/>
              <a:t> </a:t>
            </a:r>
            <a:r>
              <a:rPr lang="hy-AM" b="1" dirty="0"/>
              <a:t>հանձնաժողովի</a:t>
            </a:r>
            <a:r>
              <a:rPr lang="hy-AM" dirty="0"/>
              <a:t> </a:t>
            </a:r>
            <a:r>
              <a:rPr lang="hy-AM" b="1" dirty="0"/>
              <a:t>հիմնական</a:t>
            </a:r>
            <a:r>
              <a:rPr lang="hy-AM" dirty="0"/>
              <a:t> </a:t>
            </a:r>
            <a:r>
              <a:rPr lang="hy-AM" b="1" dirty="0"/>
              <a:t>կոչումը</a:t>
            </a:r>
            <a:r>
              <a:rPr lang="hy-AM" dirty="0"/>
              <a:t> </a:t>
            </a:r>
            <a:r>
              <a:rPr lang="hy-AM" b="1" dirty="0"/>
              <a:t>ԵԱՏՄ</a:t>
            </a:r>
            <a:r>
              <a:rPr lang="hy-AM" dirty="0"/>
              <a:t> </a:t>
            </a:r>
            <a:r>
              <a:rPr lang="hy-AM" b="1" dirty="0"/>
              <a:t>գործունեության</a:t>
            </a:r>
            <a:r>
              <a:rPr lang="hy-AM" dirty="0"/>
              <a:t> </a:t>
            </a:r>
            <a:r>
              <a:rPr lang="hy-AM" b="1" dirty="0"/>
              <a:t>և</a:t>
            </a:r>
            <a:r>
              <a:rPr lang="hy-AM" dirty="0"/>
              <a:t> </a:t>
            </a:r>
            <a:r>
              <a:rPr lang="hy-AM" b="1" dirty="0"/>
              <a:t>զարգացման</a:t>
            </a:r>
            <a:r>
              <a:rPr lang="hy-AM" dirty="0"/>
              <a:t> </a:t>
            </a:r>
            <a:r>
              <a:rPr lang="hy-AM" b="1" dirty="0"/>
              <a:t>պայմանների</a:t>
            </a:r>
            <a:r>
              <a:rPr lang="hy-AM" dirty="0"/>
              <a:t> </a:t>
            </a:r>
            <a:r>
              <a:rPr lang="hy-AM" b="1" dirty="0"/>
              <a:t>ապահովումն</a:t>
            </a:r>
            <a:r>
              <a:rPr lang="hy-AM" dirty="0"/>
              <a:t> </a:t>
            </a:r>
            <a:r>
              <a:rPr lang="hy-AM" b="1" dirty="0"/>
              <a:t>է, ինտեգրման</a:t>
            </a:r>
            <a:r>
              <a:rPr lang="hy-AM" dirty="0"/>
              <a:t> </a:t>
            </a:r>
            <a:r>
              <a:rPr lang="hy-AM" b="1" dirty="0"/>
              <a:t>հետագա</a:t>
            </a:r>
            <a:r>
              <a:rPr lang="hy-AM" dirty="0"/>
              <a:t> </a:t>
            </a:r>
            <a:r>
              <a:rPr lang="hy-AM" b="1" dirty="0"/>
              <a:t>զարգացման</a:t>
            </a:r>
            <a:r>
              <a:rPr lang="hy-AM" dirty="0"/>
              <a:t> </a:t>
            </a:r>
            <a:r>
              <a:rPr lang="hy-AM" b="1" dirty="0"/>
              <a:t>առաջարկների</a:t>
            </a:r>
            <a:r>
              <a:rPr lang="hy-AM" dirty="0"/>
              <a:t> </a:t>
            </a:r>
            <a:r>
              <a:rPr lang="hy-AM" b="1" dirty="0"/>
              <a:t>մշակումը:</a:t>
            </a:r>
            <a:endParaRPr lang="hy-AM" dirty="0"/>
          </a:p>
          <a:p>
            <a:r>
              <a:rPr lang="hy-AM" dirty="0"/>
              <a:t>Ներկայումս ԵՏՀ կազմում ընդգրկված են հինգ երկրներ. Հայաստանի Հանրապետությունը, Բելառուսի Հանրապետությունը, Ղազախստանի Հանրապետությունը, Ղրղզստանի Հանրապետությունը և Ռուսաստանի Դաշնությունը: ԵՏՀ-ն ունի կառավարման վերազգային մարմնի կարգավիճակ և իր գործունեության մեջ առաջնորդվում է ընդհանուր առմամբ եվրասիական տնտեսական ինտեգրման նախագծի մասնակից երկրների շահերով՝ չպատճառաբանելով իր որոշումները ազգային կառավարություններից որևէ մեկի շահով: Հանձնաժողովի որոշումները պարտադիր են կատարման համար ԵԱՏՄ մասնակից երկրների տարածքում:</a:t>
            </a:r>
          </a:p>
          <a:p>
            <a:r>
              <a:rPr lang="hy-AM" dirty="0"/>
              <a:t>ԵՏՀ ստեղծման մասին որոշման հիմքում ընկած է այն ըմբռնումը, որ հինգ երկրները միասին կարող են ոչ միայն նվազեցնել գլոբալ անկայունության բացասական հետևանքները, այլև ակտիվորեն դիրքավորվել արտաքին շուկաներում: Եվրասիական տնտեսական միությունը բաց է նրանում այլ պետությունների մասնակցության համար, որոնք կիսում են այդ միավորման նպատակները և պատրաստ են ստանձնել պահանջվող պարտավորությունները:</a:t>
            </a:r>
          </a:p>
          <a:p>
            <a:endParaRPr lang="en-US" dirty="0"/>
          </a:p>
        </p:txBody>
      </p:sp>
    </p:spTree>
    <p:extLst>
      <p:ext uri="{BB962C8B-B14F-4D97-AF65-F5344CB8AC3E}">
        <p14:creationId xmlns:p14="http://schemas.microsoft.com/office/powerpoint/2010/main" val="573000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800" y="393700"/>
            <a:ext cx="11658600" cy="5854699"/>
          </a:xfrm>
        </p:spPr>
        <p:txBody>
          <a:bodyPr>
            <a:normAutofit fontScale="40000" lnSpcReduction="20000"/>
          </a:bodyPr>
          <a:lstStyle/>
          <a:p>
            <a:r>
              <a:rPr lang="en-US" sz="2900" dirty="0" smtClean="0">
                <a:latin typeface="GHEA Grapalat" panose="02000506050000020003" pitchFamily="50" charset="0"/>
              </a:rPr>
              <a:t>Ե</a:t>
            </a:r>
            <a:r>
              <a:rPr lang="hy-AM" sz="2900" dirty="0" smtClean="0">
                <a:latin typeface="GHEA Grapalat" panose="02000506050000020003" pitchFamily="50" charset="0"/>
              </a:rPr>
              <a:t>վրասիական </a:t>
            </a:r>
            <a:r>
              <a:rPr lang="hy-AM" sz="2900" dirty="0">
                <a:latin typeface="GHEA Grapalat" panose="02000506050000020003" pitchFamily="50" charset="0"/>
              </a:rPr>
              <a:t>տնտեսական հանձնաժողովի գործունեության հիմնական ուղղություններն են.</a:t>
            </a:r>
          </a:p>
          <a:p>
            <a:r>
              <a:rPr lang="hy-AM" sz="2900" dirty="0">
                <a:latin typeface="GHEA Grapalat" panose="02000506050000020003" pitchFamily="50" charset="0"/>
              </a:rPr>
              <a:t>ներմուծման մաքսատուրքերի հաշվեգրումը և բաշխումը,</a:t>
            </a:r>
          </a:p>
          <a:p>
            <a:r>
              <a:rPr lang="hy-AM" sz="2900" dirty="0">
                <a:latin typeface="GHEA Grapalat" panose="02000506050000020003" pitchFamily="50" charset="0"/>
              </a:rPr>
              <a:t>երրորդ երկրների նկատմամբ առևտրական ռեժիմների հաստատումը,</a:t>
            </a:r>
          </a:p>
          <a:p>
            <a:r>
              <a:rPr lang="hy-AM" sz="2900" dirty="0">
                <a:latin typeface="GHEA Grapalat" panose="02000506050000020003" pitchFamily="50" charset="0"/>
              </a:rPr>
              <a:t>արտաքին և փոխադարձ առևտրի վիճակագրությունը,</a:t>
            </a:r>
          </a:p>
          <a:p>
            <a:r>
              <a:rPr lang="hy-AM" sz="2900" dirty="0">
                <a:latin typeface="GHEA Grapalat" panose="02000506050000020003" pitchFamily="50" charset="0"/>
              </a:rPr>
              <a:t>մակրոտնտեսական քաղաքականությունը,</a:t>
            </a:r>
          </a:p>
          <a:p>
            <a:r>
              <a:rPr lang="hy-AM" sz="2900" dirty="0">
                <a:latin typeface="GHEA Grapalat" panose="02000506050000020003" pitchFamily="50" charset="0"/>
              </a:rPr>
              <a:t>մրցակցային քաղաքականությունը,</a:t>
            </a:r>
          </a:p>
          <a:p>
            <a:r>
              <a:rPr lang="hy-AM" sz="2900" dirty="0">
                <a:latin typeface="GHEA Grapalat" panose="02000506050000020003" pitchFamily="50" charset="0"/>
              </a:rPr>
              <a:t>արդյունաբերական և գյուղատնտեսական սուբսիդիաները,</a:t>
            </a:r>
          </a:p>
          <a:p>
            <a:r>
              <a:rPr lang="hy-AM" sz="2900" dirty="0">
                <a:latin typeface="GHEA Grapalat" panose="02000506050000020003" pitchFamily="50" charset="0"/>
              </a:rPr>
              <a:t>էներգետիկ քաղաքականությունը,</a:t>
            </a:r>
          </a:p>
          <a:p>
            <a:r>
              <a:rPr lang="hy-AM" sz="2900" dirty="0">
                <a:latin typeface="GHEA Grapalat" panose="02000506050000020003" pitchFamily="50" charset="0"/>
              </a:rPr>
              <a:t>բնական մենաշնորհները,</a:t>
            </a:r>
          </a:p>
          <a:p>
            <a:r>
              <a:rPr lang="hy-AM" sz="2900" dirty="0">
                <a:latin typeface="GHEA Grapalat" panose="02000506050000020003" pitchFamily="50" charset="0"/>
              </a:rPr>
              <a:t>պետական և (կամ) մունիցիպալ գնումները,</a:t>
            </a:r>
          </a:p>
          <a:p>
            <a:r>
              <a:rPr lang="hy-AM" sz="2900" dirty="0">
                <a:latin typeface="GHEA Grapalat" panose="02000506050000020003" pitchFamily="50" charset="0"/>
              </a:rPr>
              <a:t>ծառայությունների փոխադարձ առևտուրը և ներդրումները,</a:t>
            </a:r>
          </a:p>
          <a:p>
            <a:r>
              <a:rPr lang="hy-AM" sz="2900" dirty="0">
                <a:latin typeface="GHEA Grapalat" panose="02000506050000020003" pitchFamily="50" charset="0"/>
              </a:rPr>
              <a:t>տրանսպորտը և փոխադրումները,</a:t>
            </a:r>
          </a:p>
          <a:p>
            <a:r>
              <a:rPr lang="hy-AM" sz="2900" dirty="0">
                <a:latin typeface="GHEA Grapalat" panose="02000506050000020003" pitchFamily="50" charset="0"/>
              </a:rPr>
              <a:t>արժութային քաղաքականությունը,</a:t>
            </a:r>
          </a:p>
          <a:p>
            <a:r>
              <a:rPr lang="hy-AM" sz="2900" dirty="0">
                <a:latin typeface="GHEA Grapalat" panose="02000506050000020003" pitchFamily="50" charset="0"/>
              </a:rPr>
              <a:t>մտավոր գործունեության արդյունքների և ապրանքների, աշխատանքների ու ծառայությունների անհատականացման միջոցների պահպանությունը և պաշտպանությունը,</a:t>
            </a:r>
          </a:p>
          <a:p>
            <a:r>
              <a:rPr lang="hy-AM" sz="2900" dirty="0">
                <a:latin typeface="GHEA Grapalat" panose="02000506050000020003" pitchFamily="50" charset="0"/>
              </a:rPr>
              <a:t>աշխատանքային միգրացիան,</a:t>
            </a:r>
          </a:p>
          <a:p>
            <a:r>
              <a:rPr lang="hy-AM" sz="2900" dirty="0">
                <a:latin typeface="GHEA Grapalat" panose="02000506050000020003" pitchFamily="50" charset="0"/>
              </a:rPr>
              <a:t>ֆինանսական շուկաները (բանկային ոլորտ, ապահովագրական ոլորտ, արժութային շուկա, արժեթղթերի շուկա),</a:t>
            </a:r>
          </a:p>
          <a:p>
            <a:r>
              <a:rPr lang="hy-AM" sz="2900" dirty="0">
                <a:latin typeface="GHEA Grapalat" panose="02000506050000020003" pitchFamily="50" charset="0"/>
              </a:rPr>
              <a:t>մաքսա-սակագնային և ոչ սակագնային կարգավորումը,</a:t>
            </a:r>
          </a:p>
          <a:p>
            <a:r>
              <a:rPr lang="hy-AM" sz="2900" dirty="0">
                <a:latin typeface="GHEA Grapalat" panose="02000506050000020003" pitchFamily="50" charset="0"/>
              </a:rPr>
              <a:t>մաքսային վարչարարությունը,</a:t>
            </a:r>
          </a:p>
          <a:p>
            <a:r>
              <a:rPr lang="hy-AM" sz="2900" dirty="0">
                <a:latin typeface="GHEA Grapalat" panose="02000506050000020003" pitchFamily="50" charset="0"/>
              </a:rPr>
              <a:t>տեղեկատվայնացումը,</a:t>
            </a:r>
          </a:p>
          <a:p>
            <a:r>
              <a:rPr lang="hy-AM" sz="2900" dirty="0">
                <a:latin typeface="GHEA Grapalat" panose="02000506050000020003" pitchFamily="50" charset="0"/>
              </a:rPr>
              <a:t>տեղեկատվական-հաղորդակցական տեխնոլոգիաները,</a:t>
            </a:r>
          </a:p>
          <a:p>
            <a:r>
              <a:rPr lang="hy-AM" sz="2900" dirty="0">
                <a:latin typeface="GHEA Grapalat" panose="02000506050000020003" pitchFamily="50" charset="0"/>
              </a:rPr>
              <a:t>և այլն:</a:t>
            </a:r>
          </a:p>
          <a:p>
            <a:endParaRPr lang="en-US" dirty="0"/>
          </a:p>
        </p:txBody>
      </p:sp>
    </p:spTree>
    <p:extLst>
      <p:ext uri="{BB962C8B-B14F-4D97-AF65-F5344CB8AC3E}">
        <p14:creationId xmlns:p14="http://schemas.microsoft.com/office/powerpoint/2010/main" val="147255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y-AM" b="1" cap="all" dirty="0" smtClean="0"/>
              <a:t>ԵՎՐԱՍԻԱԿԱՆ </a:t>
            </a:r>
            <a:r>
              <a:rPr lang="hy-AM" b="1" cap="all" dirty="0"/>
              <a:t>ՏՆՏԵՍԱԿԱՆ ՄԻՈՒԹՅԱՆ ԴԱՏԱՐԱՆ</a:t>
            </a:r>
            <a:endParaRPr lang="en-US" dirty="0"/>
          </a:p>
        </p:txBody>
      </p:sp>
      <p:sp>
        <p:nvSpPr>
          <p:cNvPr id="3" name="Content Placeholder 2"/>
          <p:cNvSpPr>
            <a:spLocks noGrp="1"/>
          </p:cNvSpPr>
          <p:nvPr>
            <p:ph idx="1"/>
          </p:nvPr>
        </p:nvSpPr>
        <p:spPr/>
        <p:txBody>
          <a:bodyPr/>
          <a:lstStyle/>
          <a:p>
            <a:r>
              <a:rPr lang="hy-AM" dirty="0"/>
              <a:t>Միության Դատարանը Միության մշտական գործող դատական մարմինն է, որը Միության շրջանակներում ապահովում է Միության անդամ պետությունների և մարմինների կողմից ԵԱՏՄ-ի մասին պայմանագրի և այլ միջազգային պայմանագրերի կատարումը:</a:t>
            </a:r>
            <a:endParaRPr lang="en-US" dirty="0"/>
          </a:p>
        </p:txBody>
      </p:sp>
    </p:spTree>
    <p:extLst>
      <p:ext uri="{BB962C8B-B14F-4D97-AF65-F5344CB8AC3E}">
        <p14:creationId xmlns:p14="http://schemas.microsoft.com/office/powerpoint/2010/main" val="3214861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211" y="2472018"/>
            <a:ext cx="9404723" cy="1400530"/>
          </a:xfrm>
        </p:spPr>
        <p:txBody>
          <a:bodyPr/>
          <a:lstStyle/>
          <a:p>
            <a:r>
              <a:rPr lang="en-US" dirty="0" smtClean="0"/>
              <a:t>ԵՄ ԻՆՍՏԻՏՈՒՑԻՈՆԱԼ ՇՐՋԱՆԱԿ </a:t>
            </a:r>
            <a:endParaRPr lang="en-US" dirty="0"/>
          </a:p>
        </p:txBody>
      </p:sp>
    </p:spTree>
    <p:extLst>
      <p:ext uri="{BB962C8B-B14F-4D97-AF65-F5344CB8AC3E}">
        <p14:creationId xmlns:p14="http://schemas.microsoft.com/office/powerpoint/2010/main" val="15111040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y-AM" b="1" dirty="0"/>
              <a:t>Եվրոպական խորհրդարան</a:t>
            </a:r>
            <a:br>
              <a:rPr lang="hy-AM" b="1" dirty="0"/>
            </a:br>
            <a:endParaRPr lang="en-US" dirty="0"/>
          </a:p>
        </p:txBody>
      </p:sp>
      <p:sp>
        <p:nvSpPr>
          <p:cNvPr id="3" name="Content Placeholder 2"/>
          <p:cNvSpPr>
            <a:spLocks noGrp="1"/>
          </p:cNvSpPr>
          <p:nvPr>
            <p:ph idx="1"/>
          </p:nvPr>
        </p:nvSpPr>
        <p:spPr>
          <a:xfrm>
            <a:off x="1103312" y="1536700"/>
            <a:ext cx="10123488" cy="4711699"/>
          </a:xfrm>
        </p:spPr>
        <p:txBody>
          <a:bodyPr>
            <a:normAutofit/>
          </a:bodyPr>
          <a:lstStyle/>
          <a:p>
            <a:r>
              <a:rPr lang="en-US" dirty="0" err="1"/>
              <a:t>Եվրոպական</a:t>
            </a:r>
            <a:r>
              <a:rPr lang="en-US" dirty="0"/>
              <a:t> </a:t>
            </a:r>
            <a:r>
              <a:rPr lang="en-US" dirty="0" err="1"/>
              <a:t>խորհրդարանի</a:t>
            </a:r>
            <a:r>
              <a:rPr lang="en-US" dirty="0"/>
              <a:t> </a:t>
            </a:r>
            <a:r>
              <a:rPr lang="en-US" dirty="0" err="1"/>
              <a:t>նստավայրը</a:t>
            </a:r>
            <a:r>
              <a:rPr lang="en-US" dirty="0"/>
              <a:t> </a:t>
            </a:r>
            <a:r>
              <a:rPr lang="en-US" dirty="0" err="1"/>
              <a:t>Ստրասբուրգ</a:t>
            </a:r>
            <a:r>
              <a:rPr lang="en-US" dirty="0" err="1">
                <a:hlinkClick r:id="rId2" tooltip="Ստրասբուրգ"/>
              </a:rPr>
              <a:t>ում</a:t>
            </a:r>
            <a:r>
              <a:rPr lang="en-US" dirty="0"/>
              <a:t>:</a:t>
            </a:r>
          </a:p>
          <a:p>
            <a:r>
              <a:rPr lang="en-US" dirty="0" err="1"/>
              <a:t>Եվրոպական</a:t>
            </a:r>
            <a:r>
              <a:rPr lang="en-US" dirty="0"/>
              <a:t> </a:t>
            </a:r>
            <a:r>
              <a:rPr lang="en-US" dirty="0" err="1"/>
              <a:t>խորհրդարանը</a:t>
            </a:r>
            <a:r>
              <a:rPr lang="en-US" dirty="0"/>
              <a:t> </a:t>
            </a:r>
            <a:r>
              <a:rPr lang="en-US" dirty="0" err="1"/>
              <a:t>Եվրամիության</a:t>
            </a:r>
            <a:r>
              <a:rPr lang="en-US" dirty="0"/>
              <a:t> </a:t>
            </a:r>
            <a:r>
              <a:rPr lang="en-US" dirty="0" err="1"/>
              <a:t>խորհրդարանն</a:t>
            </a:r>
            <a:r>
              <a:rPr lang="en-US" dirty="0"/>
              <a:t> է։ 1979 </a:t>
            </a:r>
            <a:r>
              <a:rPr lang="en-US" dirty="0" err="1"/>
              <a:t>թվականից</a:t>
            </a:r>
            <a:r>
              <a:rPr lang="en-US" dirty="0"/>
              <a:t> </a:t>
            </a:r>
            <a:r>
              <a:rPr lang="en-US" dirty="0" err="1"/>
              <a:t>սկսած</a:t>
            </a:r>
            <a:r>
              <a:rPr lang="en-US" dirty="0"/>
              <a:t>՝ </a:t>
            </a:r>
            <a:r>
              <a:rPr lang="en-US" dirty="0" err="1"/>
              <a:t>ամեն</a:t>
            </a:r>
            <a:r>
              <a:rPr lang="en-US" dirty="0"/>
              <a:t> </a:t>
            </a:r>
            <a:r>
              <a:rPr lang="en-US" dirty="0" err="1"/>
              <a:t>հինգ</a:t>
            </a:r>
            <a:r>
              <a:rPr lang="en-US" dirty="0"/>
              <a:t> </a:t>
            </a:r>
            <a:r>
              <a:rPr lang="en-US" dirty="0" err="1"/>
              <a:t>տարին</a:t>
            </a:r>
            <a:r>
              <a:rPr lang="en-US" dirty="0"/>
              <a:t> </a:t>
            </a:r>
            <a:r>
              <a:rPr lang="en-US" dirty="0" err="1"/>
              <a:t>մեկ</a:t>
            </a:r>
            <a:r>
              <a:rPr lang="en-US" dirty="0"/>
              <a:t> </a:t>
            </a:r>
            <a:r>
              <a:rPr lang="en-US" dirty="0" err="1"/>
              <a:t>ուղղակի</a:t>
            </a:r>
            <a:r>
              <a:rPr lang="en-US" dirty="0"/>
              <a:t> </a:t>
            </a:r>
            <a:r>
              <a:rPr lang="en-US" dirty="0" err="1"/>
              <a:t>կերպով</a:t>
            </a:r>
            <a:r>
              <a:rPr lang="en-US" dirty="0"/>
              <a:t> </a:t>
            </a:r>
            <a:r>
              <a:rPr lang="en-US" dirty="0" err="1"/>
              <a:t>ընտրվում</a:t>
            </a:r>
            <a:r>
              <a:rPr lang="en-US" dirty="0"/>
              <a:t> է </a:t>
            </a:r>
            <a:r>
              <a:rPr lang="en-US" dirty="0" err="1"/>
              <a:t>եվրոպական</a:t>
            </a:r>
            <a:r>
              <a:rPr lang="en-US" dirty="0"/>
              <a:t> </a:t>
            </a:r>
            <a:r>
              <a:rPr lang="en-US" dirty="0" err="1"/>
              <a:t>ընտրություններում</a:t>
            </a:r>
            <a:r>
              <a:rPr lang="en-US" dirty="0"/>
              <a:t>։ </a:t>
            </a:r>
            <a:r>
              <a:rPr lang="en-US" dirty="0" err="1"/>
              <a:t>Հետևաբար</a:t>
            </a:r>
            <a:r>
              <a:rPr lang="en-US" dirty="0"/>
              <a:t>, </a:t>
            </a:r>
            <a:r>
              <a:rPr lang="en-US" dirty="0" err="1"/>
              <a:t>այն</a:t>
            </a:r>
            <a:r>
              <a:rPr lang="en-US" dirty="0"/>
              <a:t> </a:t>
            </a:r>
            <a:r>
              <a:rPr lang="en-US" dirty="0" err="1"/>
              <a:t>աշխարհի</a:t>
            </a:r>
            <a:r>
              <a:rPr lang="en-US" dirty="0"/>
              <a:t>՝ </a:t>
            </a:r>
            <a:r>
              <a:rPr lang="en-US" dirty="0" err="1"/>
              <a:t>ուղղակիորեն</a:t>
            </a:r>
            <a:r>
              <a:rPr lang="en-US" dirty="0"/>
              <a:t> </a:t>
            </a:r>
            <a:r>
              <a:rPr lang="en-US" dirty="0" err="1"/>
              <a:t>ընտրվող</a:t>
            </a:r>
            <a:r>
              <a:rPr lang="en-US" dirty="0"/>
              <a:t> </a:t>
            </a:r>
            <a:r>
              <a:rPr lang="en-US" dirty="0" err="1"/>
              <a:t>առաջին</a:t>
            </a:r>
            <a:r>
              <a:rPr lang="en-US" dirty="0"/>
              <a:t> </a:t>
            </a:r>
            <a:r>
              <a:rPr lang="en-US" dirty="0" err="1"/>
              <a:t>վերազգային</a:t>
            </a:r>
            <a:r>
              <a:rPr lang="en-US" dirty="0"/>
              <a:t> և </a:t>
            </a:r>
            <a:r>
              <a:rPr lang="en-US" dirty="0" err="1"/>
              <a:t>մոտ</a:t>
            </a:r>
            <a:r>
              <a:rPr lang="en-US" dirty="0"/>
              <a:t> 490 </a:t>
            </a:r>
            <a:r>
              <a:rPr lang="en-US" dirty="0" err="1"/>
              <a:t>մլն</a:t>
            </a:r>
            <a:r>
              <a:rPr lang="en-US" dirty="0"/>
              <a:t> </a:t>
            </a:r>
            <a:r>
              <a:rPr lang="en-US" dirty="0" err="1"/>
              <a:t>մարդու</a:t>
            </a:r>
            <a:r>
              <a:rPr lang="en-US" dirty="0"/>
              <a:t> </a:t>
            </a:r>
            <a:r>
              <a:rPr lang="en-US" dirty="0" err="1"/>
              <a:t>ներկայացնող</a:t>
            </a:r>
            <a:r>
              <a:rPr lang="en-US" dirty="0"/>
              <a:t> </a:t>
            </a:r>
            <a:r>
              <a:rPr lang="en-US" dirty="0" err="1"/>
              <a:t>կառույցն</a:t>
            </a:r>
            <a:r>
              <a:rPr lang="en-US" dirty="0"/>
              <a:t> է. </a:t>
            </a:r>
            <a:r>
              <a:rPr lang="en-US" dirty="0" err="1"/>
              <a:t>դա</a:t>
            </a:r>
            <a:r>
              <a:rPr lang="en-US" dirty="0"/>
              <a:t> </a:t>
            </a:r>
            <a:r>
              <a:rPr lang="en-US" dirty="0" err="1"/>
              <a:t>կազմում</a:t>
            </a:r>
            <a:r>
              <a:rPr lang="en-US" dirty="0"/>
              <a:t> է </a:t>
            </a:r>
            <a:r>
              <a:rPr lang="en-US" dirty="0" err="1"/>
              <a:t>աշխարհի</a:t>
            </a:r>
            <a:r>
              <a:rPr lang="en-US" dirty="0"/>
              <a:t> </a:t>
            </a:r>
            <a:r>
              <a:rPr lang="en-US" dirty="0" err="1"/>
              <a:t>երկրորդ</a:t>
            </a:r>
            <a:r>
              <a:rPr lang="en-US" dirty="0"/>
              <a:t> </a:t>
            </a:r>
            <a:r>
              <a:rPr lang="en-US" dirty="0" err="1"/>
              <a:t>ամենամեծ</a:t>
            </a:r>
            <a:r>
              <a:rPr lang="en-US" dirty="0"/>
              <a:t> </a:t>
            </a:r>
            <a:r>
              <a:rPr lang="en-US" dirty="0" err="1"/>
              <a:t>ժողովրդավարական</a:t>
            </a:r>
            <a:r>
              <a:rPr lang="en-US" dirty="0"/>
              <a:t> </a:t>
            </a:r>
            <a:r>
              <a:rPr lang="en-US" dirty="0" err="1"/>
              <a:t>ընտրողներ</a:t>
            </a:r>
            <a:r>
              <a:rPr lang="en-US" dirty="0"/>
              <a:t> </a:t>
            </a:r>
            <a:r>
              <a:rPr lang="en-US" dirty="0" err="1"/>
              <a:t>ունեցող</a:t>
            </a:r>
            <a:r>
              <a:rPr lang="en-US" dirty="0"/>
              <a:t> </a:t>
            </a:r>
            <a:r>
              <a:rPr lang="en-US" dirty="0" err="1"/>
              <a:t>մարմինը</a:t>
            </a:r>
            <a:r>
              <a:rPr lang="en-US" dirty="0"/>
              <a:t> (</a:t>
            </a:r>
            <a:r>
              <a:rPr lang="en-US" dirty="0" err="1"/>
              <a:t>Հնդկաստանից</a:t>
            </a:r>
            <a:r>
              <a:rPr lang="en-US" dirty="0"/>
              <a:t> </a:t>
            </a:r>
            <a:r>
              <a:rPr lang="en-US" dirty="0" err="1"/>
              <a:t>հետո</a:t>
            </a:r>
            <a:r>
              <a:rPr lang="en-US" dirty="0"/>
              <a:t>)։ </a:t>
            </a:r>
            <a:r>
              <a:rPr lang="en-US" dirty="0" err="1"/>
              <a:t>Խորհրդարանը</a:t>
            </a:r>
            <a:r>
              <a:rPr lang="en-US" dirty="0"/>
              <a:t> </a:t>
            </a:r>
            <a:r>
              <a:rPr lang="en-US" dirty="0" err="1"/>
              <a:t>համարվում</a:t>
            </a:r>
            <a:r>
              <a:rPr lang="en-US" dirty="0"/>
              <a:t> է </a:t>
            </a:r>
            <a:r>
              <a:rPr lang="en-US" dirty="0" err="1"/>
              <a:t>Եվրամիության</a:t>
            </a:r>
            <a:r>
              <a:rPr lang="en-US" dirty="0"/>
              <a:t> </a:t>
            </a:r>
            <a:r>
              <a:rPr lang="en-US" dirty="0" err="1"/>
              <a:t>առաջին</a:t>
            </a:r>
            <a:r>
              <a:rPr lang="en-US" dirty="0"/>
              <a:t> </a:t>
            </a:r>
            <a:r>
              <a:rPr lang="en-US" dirty="0" err="1"/>
              <a:t>կառույցը</a:t>
            </a:r>
            <a:r>
              <a:rPr lang="en-US" dirty="0"/>
              <a:t>. </a:t>
            </a:r>
            <a:r>
              <a:rPr lang="en-US" dirty="0" err="1"/>
              <a:t>առաջին</a:t>
            </a:r>
            <a:r>
              <a:rPr lang="en-US" dirty="0"/>
              <a:t> </a:t>
            </a:r>
            <a:r>
              <a:rPr lang="en-US" dirty="0" err="1"/>
              <a:t>հերթին</a:t>
            </a:r>
            <a:r>
              <a:rPr lang="en-US" dirty="0"/>
              <a:t> </a:t>
            </a:r>
            <a:r>
              <a:rPr lang="en-US" dirty="0" err="1"/>
              <a:t>նշված</a:t>
            </a:r>
            <a:r>
              <a:rPr lang="en-US" dirty="0"/>
              <a:t> է </a:t>
            </a:r>
            <a:r>
              <a:rPr lang="en-US" dirty="0" err="1"/>
              <a:t>պայմանագրերում</a:t>
            </a:r>
            <a:r>
              <a:rPr lang="en-US" dirty="0"/>
              <a:t>, </a:t>
            </a:r>
            <a:r>
              <a:rPr lang="en-US" dirty="0" err="1"/>
              <a:t>իսկ</a:t>
            </a:r>
            <a:r>
              <a:rPr lang="en-US" dirty="0"/>
              <a:t> </a:t>
            </a:r>
            <a:r>
              <a:rPr lang="en-US" dirty="0" err="1"/>
              <a:t>դրա</a:t>
            </a:r>
            <a:r>
              <a:rPr lang="en-US" dirty="0"/>
              <a:t> </a:t>
            </a:r>
            <a:r>
              <a:rPr lang="en-US" dirty="0" err="1"/>
              <a:t>նախագահը</a:t>
            </a:r>
            <a:r>
              <a:rPr lang="en-US" dirty="0"/>
              <a:t> </a:t>
            </a:r>
            <a:r>
              <a:rPr lang="en-US" dirty="0" err="1"/>
              <a:t>մնացած</a:t>
            </a:r>
            <a:r>
              <a:rPr lang="en-US" dirty="0"/>
              <a:t> </a:t>
            </a:r>
            <a:r>
              <a:rPr lang="en-US" dirty="0" err="1"/>
              <a:t>բոլոր</a:t>
            </a:r>
            <a:r>
              <a:rPr lang="en-US" dirty="0"/>
              <a:t> </a:t>
            </a:r>
            <a:r>
              <a:rPr lang="en-US" dirty="0" err="1"/>
              <a:t>իշխանությունների</a:t>
            </a:r>
            <a:r>
              <a:rPr lang="en-US" dirty="0"/>
              <a:t> </a:t>
            </a:r>
            <a:r>
              <a:rPr lang="en-US" dirty="0" err="1"/>
              <a:t>հանդեպ</a:t>
            </a:r>
            <a:r>
              <a:rPr lang="en-US" dirty="0"/>
              <a:t> </a:t>
            </a:r>
            <a:r>
              <a:rPr lang="en-US" dirty="0" err="1"/>
              <a:t>եվրոպական</a:t>
            </a:r>
            <a:r>
              <a:rPr lang="en-US" dirty="0"/>
              <a:t> </a:t>
            </a:r>
            <a:r>
              <a:rPr lang="en-US" dirty="0" err="1"/>
              <a:t>մակարդակի</a:t>
            </a:r>
            <a:r>
              <a:rPr lang="en-US" dirty="0"/>
              <a:t> </a:t>
            </a:r>
            <a:r>
              <a:rPr lang="en-US" dirty="0" err="1"/>
              <a:t>նախապատվություն</a:t>
            </a:r>
            <a:r>
              <a:rPr lang="en-US" dirty="0"/>
              <a:t> </a:t>
            </a:r>
            <a:r>
              <a:rPr lang="en-US" dirty="0" err="1"/>
              <a:t>ունի</a:t>
            </a:r>
            <a:r>
              <a:rPr lang="en-US" baseline="30000" dirty="0"/>
              <a:t>:</a:t>
            </a:r>
            <a:r>
              <a:rPr lang="en-US" dirty="0"/>
              <a:t> </a:t>
            </a:r>
            <a:r>
              <a:rPr lang="en-US" dirty="0" err="1"/>
              <a:t>Խորհրդի</a:t>
            </a:r>
            <a:r>
              <a:rPr lang="en-US" dirty="0"/>
              <a:t> </a:t>
            </a:r>
            <a:r>
              <a:rPr lang="en-US" dirty="0" err="1"/>
              <a:t>հետ</a:t>
            </a:r>
            <a:r>
              <a:rPr lang="en-US" dirty="0"/>
              <a:t> </a:t>
            </a:r>
            <a:r>
              <a:rPr lang="en-US" dirty="0" err="1"/>
              <a:t>կիսում</a:t>
            </a:r>
            <a:r>
              <a:rPr lang="en-US" dirty="0"/>
              <a:t> է </a:t>
            </a:r>
            <a:r>
              <a:rPr lang="en-US" dirty="0" err="1"/>
              <a:t>օրենսդրական</a:t>
            </a:r>
            <a:r>
              <a:rPr lang="en-US" dirty="0"/>
              <a:t> </a:t>
            </a:r>
            <a:r>
              <a:rPr lang="en-US" dirty="0" err="1"/>
              <a:t>ու</a:t>
            </a:r>
            <a:r>
              <a:rPr lang="en-US" dirty="0"/>
              <a:t> </a:t>
            </a:r>
            <a:r>
              <a:rPr lang="en-US" dirty="0" err="1"/>
              <a:t>բյուջետային</a:t>
            </a:r>
            <a:r>
              <a:rPr lang="en-US" dirty="0"/>
              <a:t> </a:t>
            </a:r>
            <a:r>
              <a:rPr lang="en-US" dirty="0" err="1"/>
              <a:t>իրավասությունը</a:t>
            </a:r>
            <a:r>
              <a:rPr lang="en-US" dirty="0"/>
              <a:t>՝ </a:t>
            </a:r>
            <a:r>
              <a:rPr lang="en-US" dirty="0" err="1"/>
              <a:t>վերահսկելով</a:t>
            </a:r>
            <a:r>
              <a:rPr lang="en-US" dirty="0"/>
              <a:t> </a:t>
            </a:r>
            <a:r>
              <a:rPr lang="en-US" dirty="0" err="1"/>
              <a:t>Եվրամիության</a:t>
            </a:r>
            <a:r>
              <a:rPr lang="en-US" dirty="0"/>
              <a:t> </a:t>
            </a:r>
            <a:r>
              <a:rPr lang="en-US" dirty="0" err="1"/>
              <a:t>բյուջեն</a:t>
            </a:r>
            <a:r>
              <a:rPr lang="en-US" dirty="0"/>
              <a:t>։ </a:t>
            </a:r>
            <a:r>
              <a:rPr lang="en-US" dirty="0" err="1"/>
              <a:t>Եվրոպական</a:t>
            </a:r>
            <a:r>
              <a:rPr lang="en-US" dirty="0"/>
              <a:t> </a:t>
            </a:r>
            <a:r>
              <a:rPr lang="en-US" dirty="0" err="1"/>
              <a:t>հանձնաժողովը</a:t>
            </a:r>
            <a:r>
              <a:rPr lang="en-US" dirty="0"/>
              <a:t>՝ </a:t>
            </a:r>
            <a:r>
              <a:rPr lang="en-US" dirty="0" err="1"/>
              <a:t>Միության</a:t>
            </a:r>
            <a:r>
              <a:rPr lang="en-US" dirty="0"/>
              <a:t> </a:t>
            </a:r>
            <a:r>
              <a:rPr lang="en-US" dirty="0" err="1"/>
              <a:t>գործադիր</a:t>
            </a:r>
            <a:r>
              <a:rPr lang="en-US" dirty="0"/>
              <a:t> </a:t>
            </a:r>
            <a:r>
              <a:rPr lang="en-US" dirty="0" err="1"/>
              <a:t>մարմինը</a:t>
            </a:r>
            <a:r>
              <a:rPr lang="en-US" dirty="0"/>
              <a:t>, </a:t>
            </a:r>
            <a:r>
              <a:rPr lang="en-US" dirty="0" err="1"/>
              <a:t>պատասխանատու</a:t>
            </a:r>
            <a:r>
              <a:rPr lang="en-US" dirty="0"/>
              <a:t> է </a:t>
            </a:r>
            <a:r>
              <a:rPr lang="en-US" dirty="0" err="1"/>
              <a:t>Խորհրդարանի</a:t>
            </a:r>
            <a:r>
              <a:rPr lang="en-US" dirty="0"/>
              <a:t> </a:t>
            </a:r>
            <a:r>
              <a:rPr lang="en-US" dirty="0" err="1"/>
              <a:t>առաջ</a:t>
            </a:r>
            <a:r>
              <a:rPr lang="en-US" dirty="0"/>
              <a:t>։ </a:t>
            </a:r>
            <a:r>
              <a:rPr lang="en-US" dirty="0" err="1"/>
              <a:t>Մասնավորապես</a:t>
            </a:r>
            <a:r>
              <a:rPr lang="en-US" dirty="0"/>
              <a:t>, </a:t>
            </a:r>
            <a:r>
              <a:rPr lang="en-US" dirty="0" err="1"/>
              <a:t>Եվրոպական</a:t>
            </a:r>
            <a:r>
              <a:rPr lang="en-US" dirty="0"/>
              <a:t> </a:t>
            </a:r>
            <a:r>
              <a:rPr lang="en-US" dirty="0" err="1"/>
              <a:t>խորհրդարանը</a:t>
            </a:r>
            <a:r>
              <a:rPr lang="en-US" dirty="0"/>
              <a:t> </a:t>
            </a:r>
            <a:r>
              <a:rPr lang="en-US" dirty="0" err="1"/>
              <a:t>ընտրում</a:t>
            </a:r>
            <a:r>
              <a:rPr lang="en-US" dirty="0"/>
              <a:t> է </a:t>
            </a:r>
            <a:r>
              <a:rPr lang="en-US" dirty="0" err="1"/>
              <a:t>Հանձնաժողովի</a:t>
            </a:r>
            <a:r>
              <a:rPr lang="en-US" dirty="0"/>
              <a:t> </a:t>
            </a:r>
            <a:r>
              <a:rPr lang="en-US" dirty="0" err="1"/>
              <a:t>նախագահին</a:t>
            </a:r>
            <a:r>
              <a:rPr lang="en-US" dirty="0"/>
              <a:t>, </a:t>
            </a:r>
            <a:r>
              <a:rPr lang="en-US" dirty="0" err="1"/>
              <a:t>ընդունում</a:t>
            </a:r>
            <a:r>
              <a:rPr lang="en-US" dirty="0"/>
              <a:t> (</a:t>
            </a:r>
            <a:r>
              <a:rPr lang="en-US" dirty="0" err="1"/>
              <a:t>կամ</a:t>
            </a:r>
            <a:r>
              <a:rPr lang="en-US" dirty="0"/>
              <a:t> </a:t>
            </a:r>
            <a:r>
              <a:rPr lang="en-US" dirty="0" err="1"/>
              <a:t>մերժում</a:t>
            </a:r>
            <a:r>
              <a:rPr lang="en-US" dirty="0"/>
              <a:t>) </a:t>
            </a:r>
            <a:r>
              <a:rPr lang="en-US" dirty="0" err="1"/>
              <a:t>Հանձնաժողովի</a:t>
            </a:r>
            <a:r>
              <a:rPr lang="en-US" dirty="0"/>
              <a:t> </a:t>
            </a:r>
            <a:r>
              <a:rPr lang="en-US" dirty="0" err="1"/>
              <a:t>նշանակումները</a:t>
            </a:r>
            <a:r>
              <a:rPr lang="en-US" dirty="0"/>
              <a:t>, </a:t>
            </a:r>
            <a:r>
              <a:rPr lang="en-US" dirty="0" err="1"/>
              <a:t>ինչպես</a:t>
            </a:r>
            <a:r>
              <a:rPr lang="en-US" dirty="0"/>
              <a:t> </a:t>
            </a:r>
            <a:r>
              <a:rPr lang="en-US" dirty="0" err="1"/>
              <a:t>նաև</a:t>
            </a:r>
            <a:r>
              <a:rPr lang="en-US" dirty="0"/>
              <a:t> </a:t>
            </a:r>
            <a:r>
              <a:rPr lang="en-US" dirty="0" err="1"/>
              <a:t>կարող</a:t>
            </a:r>
            <a:r>
              <a:rPr lang="en-US" dirty="0"/>
              <a:t> է </a:t>
            </a:r>
            <a:r>
              <a:rPr lang="en-US" dirty="0" err="1"/>
              <a:t>հեռացնել</a:t>
            </a:r>
            <a:r>
              <a:rPr lang="en-US" dirty="0"/>
              <a:t> </a:t>
            </a:r>
            <a:r>
              <a:rPr lang="en-US" dirty="0" err="1"/>
              <a:t>անդամներին</a:t>
            </a:r>
            <a:r>
              <a:rPr lang="en-US" dirty="0"/>
              <a:t>։</a:t>
            </a:r>
          </a:p>
          <a:p>
            <a:endParaRPr lang="en-US" dirty="0"/>
          </a:p>
        </p:txBody>
      </p:sp>
    </p:spTree>
    <p:extLst>
      <p:ext uri="{BB962C8B-B14F-4D97-AF65-F5344CB8AC3E}">
        <p14:creationId xmlns:p14="http://schemas.microsoft.com/office/powerpoint/2010/main" val="40156967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t>Եվրամիության</a:t>
            </a:r>
            <a:r>
              <a:rPr lang="en-US" b="1" dirty="0"/>
              <a:t> </a:t>
            </a:r>
            <a:r>
              <a:rPr lang="en-US" b="1" dirty="0" err="1"/>
              <a:t>խորհուրդ</a:t>
            </a:r>
            <a:r>
              <a:rPr lang="en-US" dirty="0"/>
              <a:t/>
            </a:r>
            <a:br>
              <a:rPr lang="en-US" dirty="0"/>
            </a:br>
            <a:endParaRPr lang="en-US" dirty="0"/>
          </a:p>
        </p:txBody>
      </p:sp>
      <p:sp>
        <p:nvSpPr>
          <p:cNvPr id="3" name="Content Placeholder 2"/>
          <p:cNvSpPr>
            <a:spLocks noGrp="1"/>
          </p:cNvSpPr>
          <p:nvPr>
            <p:ph idx="1"/>
          </p:nvPr>
        </p:nvSpPr>
        <p:spPr>
          <a:xfrm>
            <a:off x="1103312" y="1409700"/>
            <a:ext cx="10606088" cy="4838699"/>
          </a:xfrm>
        </p:spPr>
        <p:txBody>
          <a:bodyPr>
            <a:normAutofit/>
          </a:bodyPr>
          <a:lstStyle/>
          <a:p>
            <a:r>
              <a:rPr lang="en-US" dirty="0" err="1"/>
              <a:t>Խորհուրդը</a:t>
            </a:r>
            <a:r>
              <a:rPr lang="en-US" dirty="0"/>
              <a:t>՝ </a:t>
            </a:r>
            <a:r>
              <a:rPr lang="en-US" dirty="0" err="1"/>
              <a:t>նախկինում</a:t>
            </a:r>
            <a:r>
              <a:rPr lang="en-US" dirty="0"/>
              <a:t>՝ </a:t>
            </a:r>
            <a:r>
              <a:rPr lang="en-US" dirty="0" err="1"/>
              <a:t>Եվրոպական</a:t>
            </a:r>
            <a:r>
              <a:rPr lang="en-US" dirty="0"/>
              <a:t> </a:t>
            </a:r>
            <a:r>
              <a:rPr lang="en-US" dirty="0" err="1"/>
              <a:t>միության</a:t>
            </a:r>
            <a:r>
              <a:rPr lang="en-US" dirty="0"/>
              <a:t> </a:t>
            </a:r>
            <a:r>
              <a:rPr lang="en-US" dirty="0" err="1"/>
              <a:t>խորհուրդ</a:t>
            </a:r>
            <a:r>
              <a:rPr lang="en-US" dirty="0"/>
              <a:t> (ԵՄԽ), </a:t>
            </a:r>
            <a:r>
              <a:rPr lang="en-US" dirty="0" err="1"/>
              <a:t>առավել</a:t>
            </a:r>
            <a:r>
              <a:rPr lang="en-US" dirty="0"/>
              <a:t> </a:t>
            </a:r>
            <a:r>
              <a:rPr lang="en-US" dirty="0" err="1"/>
              <a:t>հայտնի</a:t>
            </a:r>
            <a:r>
              <a:rPr lang="en-US" dirty="0"/>
              <a:t> </a:t>
            </a:r>
            <a:r>
              <a:rPr lang="en-US" dirty="0" err="1"/>
              <a:t>որպես</a:t>
            </a:r>
            <a:r>
              <a:rPr lang="en-US" dirty="0"/>
              <a:t> </a:t>
            </a:r>
            <a:r>
              <a:rPr lang="en-US" dirty="0" err="1"/>
              <a:t>Նախարարների</a:t>
            </a:r>
            <a:r>
              <a:rPr lang="en-US" dirty="0"/>
              <a:t> </a:t>
            </a:r>
            <a:r>
              <a:rPr lang="en-US" dirty="0" err="1"/>
              <a:t>խորհուրդ</a:t>
            </a:r>
            <a:r>
              <a:rPr lang="en-US" dirty="0"/>
              <a:t>, </a:t>
            </a:r>
            <a:r>
              <a:rPr lang="en-US" dirty="0" err="1"/>
              <a:t>իր</a:t>
            </a:r>
            <a:r>
              <a:rPr lang="en-US" dirty="0"/>
              <a:t> </a:t>
            </a:r>
            <a:r>
              <a:rPr lang="en-US" dirty="0" err="1"/>
              <a:t>մեջ</a:t>
            </a:r>
            <a:r>
              <a:rPr lang="en-US" dirty="0"/>
              <a:t> է </a:t>
            </a:r>
            <a:r>
              <a:rPr lang="en-US" dirty="0" err="1"/>
              <a:t>ներառում</a:t>
            </a:r>
            <a:r>
              <a:rPr lang="en-US" dirty="0"/>
              <a:t> </a:t>
            </a:r>
            <a:r>
              <a:rPr lang="en-US" dirty="0" err="1"/>
              <a:t>անդամ</a:t>
            </a:r>
            <a:r>
              <a:rPr lang="en-US" dirty="0"/>
              <a:t> </a:t>
            </a:r>
            <a:r>
              <a:rPr lang="en-US" dirty="0" err="1"/>
              <a:t>երկրների</a:t>
            </a:r>
            <a:r>
              <a:rPr lang="en-US" dirty="0"/>
              <a:t> </a:t>
            </a:r>
            <a:r>
              <a:rPr lang="en-US" dirty="0" err="1"/>
              <a:t>կառավարությունների</a:t>
            </a:r>
            <a:r>
              <a:rPr lang="en-US" dirty="0"/>
              <a:t> </a:t>
            </a:r>
            <a:r>
              <a:rPr lang="en-US" dirty="0" err="1"/>
              <a:t>ներկայացուցիչներին</a:t>
            </a:r>
            <a:r>
              <a:rPr lang="en-US" dirty="0"/>
              <a:t>, </a:t>
            </a:r>
            <a:r>
              <a:rPr lang="en-US" dirty="0" err="1"/>
              <a:t>որոնց</a:t>
            </a:r>
            <a:r>
              <a:rPr lang="en-US" dirty="0"/>
              <a:t> </a:t>
            </a:r>
            <a:r>
              <a:rPr lang="en-US" dirty="0" err="1"/>
              <a:t>ազգային</a:t>
            </a:r>
            <a:r>
              <a:rPr lang="en-US" dirty="0"/>
              <a:t> </a:t>
            </a:r>
            <a:r>
              <a:rPr lang="en-US" dirty="0" err="1"/>
              <a:t>հետաքրքրությունները</a:t>
            </a:r>
            <a:r>
              <a:rPr lang="en-US" dirty="0"/>
              <a:t> </a:t>
            </a:r>
            <a:r>
              <a:rPr lang="en-US" dirty="0" err="1"/>
              <a:t>ներկայացնում</a:t>
            </a:r>
            <a:r>
              <a:rPr lang="en-US" dirty="0"/>
              <a:t> է </a:t>
            </a:r>
            <a:r>
              <a:rPr lang="en-US" dirty="0" err="1"/>
              <a:t>ընդհանուր</a:t>
            </a:r>
            <a:r>
              <a:rPr lang="en-US" dirty="0"/>
              <a:t> </a:t>
            </a:r>
            <a:r>
              <a:rPr lang="en-US" dirty="0" err="1"/>
              <a:t>համաձայնություն</a:t>
            </a:r>
            <a:r>
              <a:rPr lang="en-US" dirty="0"/>
              <a:t> </a:t>
            </a:r>
            <a:r>
              <a:rPr lang="en-US" dirty="0" err="1"/>
              <a:t>գտնելու</a:t>
            </a:r>
            <a:r>
              <a:rPr lang="en-US" dirty="0"/>
              <a:t> </a:t>
            </a:r>
            <a:r>
              <a:rPr lang="en-US" dirty="0" err="1"/>
              <a:t>շրջանակում</a:t>
            </a:r>
            <a:r>
              <a:rPr lang="en-US" dirty="0"/>
              <a:t>։ </a:t>
            </a:r>
            <a:r>
              <a:rPr lang="en-US" dirty="0" err="1"/>
              <a:t>Խորհուրդը</a:t>
            </a:r>
            <a:r>
              <a:rPr lang="en-US" dirty="0"/>
              <a:t> </a:t>
            </a:r>
            <a:r>
              <a:rPr lang="en-US" dirty="0" err="1"/>
              <a:t>Եվրոպական</a:t>
            </a:r>
            <a:r>
              <a:rPr lang="en-US" dirty="0"/>
              <a:t> </a:t>
            </a:r>
            <a:r>
              <a:rPr lang="en-US" dirty="0" err="1"/>
              <a:t>խորհրդարանի</a:t>
            </a:r>
            <a:r>
              <a:rPr lang="en-US" dirty="0"/>
              <a:t> </a:t>
            </a:r>
            <a:r>
              <a:rPr lang="en-US" dirty="0" err="1"/>
              <a:t>հետ</a:t>
            </a:r>
            <a:r>
              <a:rPr lang="en-US" dirty="0"/>
              <a:t> </a:t>
            </a:r>
            <a:r>
              <a:rPr lang="en-US" dirty="0" err="1"/>
              <a:t>իրագործում</a:t>
            </a:r>
            <a:r>
              <a:rPr lang="en-US" dirty="0"/>
              <a:t> է </a:t>
            </a:r>
            <a:r>
              <a:rPr lang="en-US" dirty="0" err="1"/>
              <a:t>Միության</a:t>
            </a:r>
            <a:r>
              <a:rPr lang="en-US" dirty="0"/>
              <a:t> </a:t>
            </a:r>
            <a:r>
              <a:rPr lang="en-US" dirty="0" err="1"/>
              <a:t>օրենսդրական</a:t>
            </a:r>
            <a:r>
              <a:rPr lang="en-US" dirty="0"/>
              <a:t> </a:t>
            </a:r>
            <a:r>
              <a:rPr lang="en-US" dirty="0" err="1"/>
              <a:t>իշխանությունը</a:t>
            </a:r>
            <a:r>
              <a:rPr lang="en-US" dirty="0"/>
              <a:t>։ </a:t>
            </a:r>
            <a:r>
              <a:rPr lang="en-US" dirty="0" err="1"/>
              <a:t>Ներկայացնում</a:t>
            </a:r>
            <a:r>
              <a:rPr lang="en-US" dirty="0"/>
              <a:t> է </a:t>
            </a:r>
            <a:r>
              <a:rPr lang="en-US" dirty="0" err="1"/>
              <a:t>կարևոր</a:t>
            </a:r>
            <a:r>
              <a:rPr lang="en-US" dirty="0"/>
              <a:t> </a:t>
            </a:r>
            <a:r>
              <a:rPr lang="en-US" dirty="0" err="1"/>
              <a:t>գործադիր</a:t>
            </a:r>
            <a:r>
              <a:rPr lang="en-US" dirty="0"/>
              <a:t> </a:t>
            </a:r>
            <a:r>
              <a:rPr lang="en-US" dirty="0" err="1"/>
              <a:t>իշխանությունների</a:t>
            </a:r>
            <a:r>
              <a:rPr lang="en-US" dirty="0"/>
              <a:t> </a:t>
            </a:r>
            <a:r>
              <a:rPr lang="en-US" dirty="0" err="1"/>
              <a:t>պաշտոնական</a:t>
            </a:r>
            <a:r>
              <a:rPr lang="en-US" dirty="0"/>
              <a:t> </a:t>
            </a:r>
            <a:r>
              <a:rPr lang="en-US" dirty="0" err="1"/>
              <a:t>սեփականության</a:t>
            </a:r>
            <a:r>
              <a:rPr lang="en-US" dirty="0"/>
              <a:t> </a:t>
            </a:r>
            <a:r>
              <a:rPr lang="en-US" dirty="0" err="1"/>
              <a:t>իրավունքը</a:t>
            </a:r>
            <a:r>
              <a:rPr lang="en-US" dirty="0"/>
              <a:t>, </a:t>
            </a:r>
            <a:r>
              <a:rPr lang="en-US" dirty="0" err="1"/>
              <a:t>սակայն</a:t>
            </a:r>
            <a:r>
              <a:rPr lang="en-US" dirty="0"/>
              <a:t> </a:t>
            </a:r>
            <a:r>
              <a:rPr lang="en-US" dirty="0" err="1"/>
              <a:t>որի</a:t>
            </a:r>
            <a:r>
              <a:rPr lang="en-US" dirty="0"/>
              <a:t> </a:t>
            </a:r>
            <a:r>
              <a:rPr lang="en-US" dirty="0" err="1"/>
              <a:t>իրագործումը</a:t>
            </a:r>
            <a:r>
              <a:rPr lang="en-US" dirty="0"/>
              <a:t> </a:t>
            </a:r>
            <a:r>
              <a:rPr lang="en-US" dirty="0" err="1"/>
              <a:t>սահմանադրական</a:t>
            </a:r>
            <a:r>
              <a:rPr lang="en-US" dirty="0"/>
              <a:t> </a:t>
            </a:r>
            <a:r>
              <a:rPr lang="en-US" dirty="0" err="1"/>
              <a:t>պարտադիր</a:t>
            </a:r>
            <a:r>
              <a:rPr lang="en-US" dirty="0"/>
              <a:t> </a:t>
            </a:r>
            <a:r>
              <a:rPr lang="en-US" dirty="0" err="1"/>
              <a:t>կերպով</a:t>
            </a:r>
            <a:r>
              <a:rPr lang="en-US" dirty="0"/>
              <a:t> </a:t>
            </a:r>
            <a:r>
              <a:rPr lang="en-US" dirty="0" err="1"/>
              <a:t>պիտի</a:t>
            </a:r>
            <a:r>
              <a:rPr lang="en-US" dirty="0"/>
              <a:t> </a:t>
            </a:r>
            <a:r>
              <a:rPr lang="en-US" dirty="0" err="1"/>
              <a:t>հանձնարարվի</a:t>
            </a:r>
            <a:r>
              <a:rPr lang="en-US" dirty="0"/>
              <a:t> </a:t>
            </a:r>
            <a:r>
              <a:rPr lang="en-US" dirty="0" err="1"/>
              <a:t>Հանձնաժողովին</a:t>
            </a:r>
            <a:r>
              <a:rPr lang="en-US" dirty="0"/>
              <a:t>։ </a:t>
            </a:r>
            <a:r>
              <a:rPr lang="en-US" dirty="0" err="1"/>
              <a:t>Թեև</a:t>
            </a:r>
            <a:r>
              <a:rPr lang="en-US" dirty="0"/>
              <a:t> </a:t>
            </a:r>
            <a:r>
              <a:rPr lang="en-US" dirty="0" err="1"/>
              <a:t>վերջին</a:t>
            </a:r>
            <a:r>
              <a:rPr lang="en-US" dirty="0"/>
              <a:t> </a:t>
            </a:r>
            <a:r>
              <a:rPr lang="en-US" dirty="0" err="1"/>
              <a:t>ժամանակներում</a:t>
            </a:r>
            <a:r>
              <a:rPr lang="en-US" dirty="0"/>
              <a:t> </a:t>
            </a:r>
            <a:r>
              <a:rPr lang="en-US" dirty="0" err="1"/>
              <a:t>դրա</a:t>
            </a:r>
            <a:r>
              <a:rPr lang="en-US" dirty="0"/>
              <a:t> </a:t>
            </a:r>
            <a:r>
              <a:rPr lang="en-US" dirty="0" err="1"/>
              <a:t>օրենսդրական</a:t>
            </a:r>
            <a:r>
              <a:rPr lang="en-US" dirty="0"/>
              <a:t>, </a:t>
            </a:r>
            <a:r>
              <a:rPr lang="en-US" dirty="0" err="1"/>
              <a:t>նախկինում</a:t>
            </a:r>
            <a:r>
              <a:rPr lang="en-US" dirty="0"/>
              <a:t>՝ </a:t>
            </a:r>
            <a:r>
              <a:rPr lang="en-US" dirty="0" err="1"/>
              <a:t>բացառիկ</a:t>
            </a:r>
            <a:r>
              <a:rPr lang="en-US" dirty="0"/>
              <a:t> </a:t>
            </a:r>
            <a:r>
              <a:rPr lang="en-US" dirty="0" err="1"/>
              <a:t>գործառույթները</a:t>
            </a:r>
            <a:r>
              <a:rPr lang="en-US" dirty="0"/>
              <a:t> </a:t>
            </a:r>
            <a:r>
              <a:rPr lang="en-US" dirty="0" err="1"/>
              <a:t>գնալով</a:t>
            </a:r>
            <a:r>
              <a:rPr lang="en-US" dirty="0"/>
              <a:t> </a:t>
            </a:r>
            <a:r>
              <a:rPr lang="en-US" dirty="0" err="1"/>
              <a:t>թուլացել</a:t>
            </a:r>
            <a:r>
              <a:rPr lang="en-US" dirty="0"/>
              <a:t> </a:t>
            </a:r>
            <a:r>
              <a:rPr lang="en-US" dirty="0" err="1"/>
              <a:t>են</a:t>
            </a:r>
            <a:r>
              <a:rPr lang="en-US" dirty="0"/>
              <a:t>՝ </a:t>
            </a:r>
            <a:r>
              <a:rPr lang="en-US" dirty="0" err="1"/>
              <a:t>հօգուտ</a:t>
            </a:r>
            <a:r>
              <a:rPr lang="en-US" dirty="0"/>
              <a:t> </a:t>
            </a:r>
            <a:r>
              <a:rPr lang="en-US" dirty="0" err="1"/>
              <a:t>Եվրոպական</a:t>
            </a:r>
            <a:r>
              <a:rPr lang="en-US" dirty="0"/>
              <a:t> </a:t>
            </a:r>
            <a:r>
              <a:rPr lang="en-US" dirty="0" err="1"/>
              <a:t>խորհրդարանի</a:t>
            </a:r>
            <a:r>
              <a:rPr lang="en-US" dirty="0"/>
              <a:t> </a:t>
            </a:r>
            <a:r>
              <a:rPr lang="en-US" dirty="0" err="1"/>
              <a:t>հետ</a:t>
            </a:r>
            <a:r>
              <a:rPr lang="en-US" dirty="0"/>
              <a:t> </a:t>
            </a:r>
            <a:r>
              <a:rPr lang="en-US" dirty="0" err="1"/>
              <a:t>հավասարության</a:t>
            </a:r>
            <a:r>
              <a:rPr lang="en-US" dirty="0"/>
              <a:t>, </a:t>
            </a:r>
            <a:r>
              <a:rPr lang="en-US" dirty="0" err="1"/>
              <a:t>զուգահեռ</a:t>
            </a:r>
            <a:r>
              <a:rPr lang="en-US" dirty="0"/>
              <a:t> </a:t>
            </a:r>
            <a:r>
              <a:rPr lang="en-US" dirty="0" err="1"/>
              <a:t>կերպով</a:t>
            </a:r>
            <a:r>
              <a:rPr lang="en-US" dirty="0"/>
              <a:t> </a:t>
            </a:r>
            <a:r>
              <a:rPr lang="en-US" dirty="0" err="1"/>
              <a:t>Հանձնաժողովի</a:t>
            </a:r>
            <a:r>
              <a:rPr lang="en-US" dirty="0"/>
              <a:t> </a:t>
            </a:r>
            <a:r>
              <a:rPr lang="en-US" dirty="0" err="1"/>
              <a:t>քաղաքական</a:t>
            </a:r>
            <a:r>
              <a:rPr lang="en-US" dirty="0"/>
              <a:t> </a:t>
            </a:r>
            <a:r>
              <a:rPr lang="en-US" dirty="0" err="1"/>
              <a:t>անկումը</a:t>
            </a:r>
            <a:r>
              <a:rPr lang="en-US" dirty="0"/>
              <a:t> </a:t>
            </a:r>
            <a:r>
              <a:rPr lang="en-US" dirty="0" err="1"/>
              <a:t>կարծես</a:t>
            </a:r>
            <a:r>
              <a:rPr lang="en-US" dirty="0"/>
              <a:t> </a:t>
            </a:r>
            <a:r>
              <a:rPr lang="en-US" dirty="0" err="1"/>
              <a:t>հնարավոր</a:t>
            </a:r>
            <a:r>
              <a:rPr lang="en-US" dirty="0"/>
              <a:t> է </a:t>
            </a:r>
            <a:r>
              <a:rPr lang="en-US" dirty="0" err="1"/>
              <a:t>դարձնում</a:t>
            </a:r>
            <a:r>
              <a:rPr lang="en-US" dirty="0"/>
              <a:t> </a:t>
            </a:r>
            <a:r>
              <a:rPr lang="en-US" dirty="0" err="1"/>
              <a:t>վճռական</a:t>
            </a:r>
            <a:r>
              <a:rPr lang="en-US" dirty="0"/>
              <a:t> և </a:t>
            </a:r>
            <a:r>
              <a:rPr lang="en-US" dirty="0" err="1"/>
              <a:t>գործադիր</a:t>
            </a:r>
            <a:r>
              <a:rPr lang="en-US" dirty="0"/>
              <a:t> </a:t>
            </a:r>
            <a:r>
              <a:rPr lang="en-US" dirty="0" err="1"/>
              <a:t>իշխանության</a:t>
            </a:r>
            <a:r>
              <a:rPr lang="en-US" dirty="0"/>
              <a:t> </a:t>
            </a:r>
            <a:r>
              <a:rPr lang="en-US" dirty="0" err="1"/>
              <a:t>ծանրության</a:t>
            </a:r>
            <a:r>
              <a:rPr lang="en-US" dirty="0"/>
              <a:t> </a:t>
            </a:r>
            <a:r>
              <a:rPr lang="en-US" dirty="0" err="1"/>
              <a:t>կենտրոնի</a:t>
            </a:r>
            <a:r>
              <a:rPr lang="en-US" dirty="0"/>
              <a:t> </a:t>
            </a:r>
            <a:r>
              <a:rPr lang="en-US" dirty="0" err="1"/>
              <a:t>վերադարձը</a:t>
            </a:r>
            <a:r>
              <a:rPr lang="en-US" dirty="0"/>
              <a:t> </a:t>
            </a:r>
            <a:r>
              <a:rPr lang="en-US" dirty="0" err="1"/>
              <a:t>դեպի</a:t>
            </a:r>
            <a:r>
              <a:rPr lang="en-US" dirty="0"/>
              <a:t> </a:t>
            </a:r>
            <a:r>
              <a:rPr lang="en-US" dirty="0" err="1"/>
              <a:t>Խորհուրդ</a:t>
            </a:r>
            <a:r>
              <a:rPr lang="en-US" dirty="0"/>
              <a:t>, </a:t>
            </a:r>
            <a:r>
              <a:rPr lang="en-US" dirty="0" err="1"/>
              <a:t>որը</a:t>
            </a:r>
            <a:r>
              <a:rPr lang="en-US" dirty="0"/>
              <a:t> </a:t>
            </a:r>
            <a:r>
              <a:rPr lang="en-US" dirty="0" err="1"/>
              <a:t>որոշ</a:t>
            </a:r>
            <a:r>
              <a:rPr lang="en-US" dirty="0"/>
              <a:t> </a:t>
            </a:r>
            <a:r>
              <a:rPr lang="en-US" dirty="0" err="1"/>
              <a:t>դեպքերում</a:t>
            </a:r>
            <a:r>
              <a:rPr lang="en-US" dirty="0"/>
              <a:t> </a:t>
            </a:r>
            <a:r>
              <a:rPr lang="en-US" dirty="0" err="1"/>
              <a:t>թվում</a:t>
            </a:r>
            <a:r>
              <a:rPr lang="en-US" dirty="0"/>
              <a:t> է, </a:t>
            </a:r>
            <a:r>
              <a:rPr lang="en-US" dirty="0" err="1"/>
              <a:t>թե</a:t>
            </a:r>
            <a:r>
              <a:rPr lang="en-US" dirty="0"/>
              <a:t> </a:t>
            </a:r>
            <a:r>
              <a:rPr lang="en-US" dirty="0" err="1"/>
              <a:t>հենց</a:t>
            </a:r>
            <a:r>
              <a:rPr lang="en-US" dirty="0"/>
              <a:t> </a:t>
            </a:r>
            <a:r>
              <a:rPr lang="en-US" dirty="0" err="1"/>
              <a:t>այս</a:t>
            </a:r>
            <a:r>
              <a:rPr lang="en-US" dirty="0"/>
              <a:t> </a:t>
            </a:r>
            <a:r>
              <a:rPr lang="en-US" dirty="0" err="1"/>
              <a:t>մարմնին</a:t>
            </a:r>
            <a:r>
              <a:rPr lang="en-US" dirty="0"/>
              <a:t> է </a:t>
            </a:r>
            <a:r>
              <a:rPr lang="en-US" dirty="0" err="1"/>
              <a:t>պատկանում</a:t>
            </a:r>
            <a:r>
              <a:rPr lang="en-US" dirty="0"/>
              <a:t> և </a:t>
            </a:r>
            <a:r>
              <a:rPr lang="en-US" dirty="0" err="1"/>
              <a:t>ոչ</a:t>
            </a:r>
            <a:r>
              <a:rPr lang="en-US" dirty="0"/>
              <a:t> </a:t>
            </a:r>
            <a:r>
              <a:rPr lang="en-US" dirty="0" err="1"/>
              <a:t>թե</a:t>
            </a:r>
            <a:r>
              <a:rPr lang="en-US" dirty="0"/>
              <a:t> </a:t>
            </a:r>
            <a:r>
              <a:rPr lang="en-US" dirty="0" err="1"/>
              <a:t>համայնական</a:t>
            </a:r>
            <a:r>
              <a:rPr lang="en-US" dirty="0"/>
              <a:t> </a:t>
            </a:r>
            <a:r>
              <a:rPr lang="en-US" dirty="0" err="1"/>
              <a:t>գործադիրին</a:t>
            </a:r>
            <a:r>
              <a:rPr lang="en-US" dirty="0"/>
              <a:t>։ </a:t>
            </a:r>
            <a:r>
              <a:rPr lang="en-US" dirty="0" err="1"/>
              <a:t>Այնուամենայնիվ</a:t>
            </a:r>
            <a:r>
              <a:rPr lang="en-US" dirty="0"/>
              <a:t>, </a:t>
            </a:r>
            <a:r>
              <a:rPr lang="en-US" dirty="0" err="1"/>
              <a:t>Խորհուրդը</a:t>
            </a:r>
            <a:r>
              <a:rPr lang="en-US" dirty="0"/>
              <a:t> </a:t>
            </a:r>
            <a:r>
              <a:rPr lang="en-US" dirty="0" err="1"/>
              <a:t>ամեն</a:t>
            </a:r>
            <a:r>
              <a:rPr lang="en-US" dirty="0"/>
              <a:t> </a:t>
            </a:r>
            <a:r>
              <a:rPr lang="en-US" dirty="0" err="1"/>
              <a:t>անգամ</a:t>
            </a:r>
            <a:r>
              <a:rPr lang="en-US" dirty="0"/>
              <a:t> </a:t>
            </a:r>
            <a:r>
              <a:rPr lang="en-US" dirty="0" err="1"/>
              <a:t>ավելի</a:t>
            </a:r>
            <a:r>
              <a:rPr lang="en-US" dirty="0"/>
              <a:t> է </a:t>
            </a:r>
            <a:r>
              <a:rPr lang="en-US" dirty="0" err="1"/>
              <a:t>խամրում</a:t>
            </a:r>
            <a:r>
              <a:rPr lang="en-US" dirty="0"/>
              <a:t> </a:t>
            </a:r>
            <a:r>
              <a:rPr lang="en-US" dirty="0" err="1"/>
              <a:t>իր</a:t>
            </a:r>
            <a:r>
              <a:rPr lang="en-US" dirty="0"/>
              <a:t> </a:t>
            </a:r>
            <a:r>
              <a:rPr lang="en-US" dirty="0" err="1"/>
              <a:t>ալտեր</a:t>
            </a:r>
            <a:r>
              <a:rPr lang="en-US" dirty="0"/>
              <a:t> </a:t>
            </a:r>
            <a:r>
              <a:rPr lang="en-US" dirty="0" err="1"/>
              <a:t>էգոյի</a:t>
            </a:r>
            <a:r>
              <a:rPr lang="en-US" dirty="0"/>
              <a:t>՝ </a:t>
            </a:r>
            <a:r>
              <a:rPr lang="en-US" dirty="0" err="1"/>
              <a:t>Եվրոպական</a:t>
            </a:r>
            <a:r>
              <a:rPr lang="en-US" dirty="0"/>
              <a:t> </a:t>
            </a:r>
            <a:r>
              <a:rPr lang="en-US" dirty="0" err="1"/>
              <a:t>խորհրդի</a:t>
            </a:r>
            <a:r>
              <a:rPr lang="en-US" dirty="0"/>
              <a:t> </a:t>
            </a:r>
            <a:r>
              <a:rPr lang="en-US" dirty="0" err="1"/>
              <a:t>պատճառով</a:t>
            </a:r>
            <a:r>
              <a:rPr lang="en-US" dirty="0"/>
              <a:t>։</a:t>
            </a:r>
          </a:p>
          <a:p>
            <a:endParaRPr lang="en-US" dirty="0"/>
          </a:p>
        </p:txBody>
      </p:sp>
    </p:spTree>
    <p:extLst>
      <p:ext uri="{BB962C8B-B14F-4D97-AF65-F5344CB8AC3E}">
        <p14:creationId xmlns:p14="http://schemas.microsoft.com/office/powerpoint/2010/main" val="14406841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a:t>Խորհուրդը</a:t>
            </a:r>
            <a:r>
              <a:rPr lang="en-US" dirty="0"/>
              <a:t> </a:t>
            </a:r>
            <a:r>
              <a:rPr lang="en-US" dirty="0" err="1"/>
              <a:t>համաօրենսդրական</a:t>
            </a:r>
            <a:r>
              <a:rPr lang="en-US" dirty="0"/>
              <a:t> </a:t>
            </a:r>
            <a:r>
              <a:rPr lang="en-US" dirty="0" err="1"/>
              <a:t>պալատ</a:t>
            </a:r>
            <a:r>
              <a:rPr lang="en-US" dirty="0"/>
              <a:t> է, </a:t>
            </a:r>
            <a:r>
              <a:rPr lang="en-US" dirty="0" err="1"/>
              <a:t>որտեղ</a:t>
            </a:r>
            <a:r>
              <a:rPr lang="en-US" dirty="0"/>
              <a:t> </a:t>
            </a:r>
            <a:r>
              <a:rPr lang="en-US" dirty="0" err="1"/>
              <a:t>գտնվում</a:t>
            </a:r>
            <a:r>
              <a:rPr lang="en-US" dirty="0"/>
              <a:t> </a:t>
            </a:r>
            <a:r>
              <a:rPr lang="en-US" dirty="0" err="1"/>
              <a:t>են</a:t>
            </a:r>
            <a:r>
              <a:rPr lang="en-US" dirty="0"/>
              <a:t> </a:t>
            </a:r>
            <a:r>
              <a:rPr lang="en-US" dirty="0" err="1"/>
              <a:t>Միության</a:t>
            </a:r>
            <a:r>
              <a:rPr lang="en-US" dirty="0"/>
              <a:t> </a:t>
            </a:r>
            <a:r>
              <a:rPr lang="en-US" dirty="0" err="1"/>
              <a:t>անդամ</a:t>
            </a:r>
            <a:r>
              <a:rPr lang="en-US" dirty="0"/>
              <a:t> </a:t>
            </a:r>
            <a:r>
              <a:rPr lang="en-US" dirty="0" err="1"/>
              <a:t>երկրների</a:t>
            </a:r>
            <a:r>
              <a:rPr lang="en-US" dirty="0"/>
              <a:t> </a:t>
            </a:r>
            <a:r>
              <a:rPr lang="en-US" dirty="0" err="1"/>
              <a:t>ներկայացուցիչները</a:t>
            </a:r>
            <a:r>
              <a:rPr lang="en-US" dirty="0"/>
              <a:t> </a:t>
            </a:r>
            <a:r>
              <a:rPr lang="en-US" dirty="0" err="1"/>
              <a:t>իրենց</a:t>
            </a:r>
            <a:r>
              <a:rPr lang="en-US" dirty="0"/>
              <a:t> </a:t>
            </a:r>
            <a:r>
              <a:rPr lang="en-US" dirty="0" err="1"/>
              <a:t>ազգային</a:t>
            </a:r>
            <a:r>
              <a:rPr lang="en-US" dirty="0"/>
              <a:t> </a:t>
            </a:r>
            <a:r>
              <a:rPr lang="en-US" dirty="0" err="1"/>
              <a:t>կառավարությունների</a:t>
            </a:r>
            <a:r>
              <a:rPr lang="en-US" dirty="0"/>
              <a:t> </a:t>
            </a:r>
            <a:r>
              <a:rPr lang="en-US" dirty="0" err="1"/>
              <a:t>միջոցով</a:t>
            </a:r>
            <a:r>
              <a:rPr lang="en-US" dirty="0"/>
              <a:t>, </a:t>
            </a:r>
            <a:r>
              <a:rPr lang="en-US" dirty="0" err="1"/>
              <a:t>հաստատում</a:t>
            </a:r>
            <a:r>
              <a:rPr lang="en-US" dirty="0"/>
              <a:t> </a:t>
            </a:r>
            <a:r>
              <a:rPr lang="en-US" dirty="0" err="1"/>
              <a:t>են</a:t>
            </a:r>
            <a:r>
              <a:rPr lang="en-US" dirty="0"/>
              <a:t> </a:t>
            </a:r>
            <a:r>
              <a:rPr lang="en-US" dirty="0" err="1"/>
              <a:t>պայմանների</a:t>
            </a:r>
            <a:r>
              <a:rPr lang="en-US" dirty="0"/>
              <a:t> </a:t>
            </a:r>
            <a:r>
              <a:rPr lang="en-US" dirty="0" err="1"/>
              <a:t>հավասարության</a:t>
            </a:r>
            <a:r>
              <a:rPr lang="en-US" dirty="0"/>
              <a:t> </a:t>
            </a:r>
            <a:r>
              <a:rPr lang="en-US" dirty="0" err="1"/>
              <a:t>ամբողջական</a:t>
            </a:r>
            <a:r>
              <a:rPr lang="en-US" dirty="0"/>
              <a:t> </a:t>
            </a:r>
            <a:r>
              <a:rPr lang="en-US" dirty="0" err="1"/>
              <a:t>մասնակցությունը</a:t>
            </a:r>
            <a:r>
              <a:rPr lang="en-US" dirty="0"/>
              <a:t>՝ </a:t>
            </a:r>
            <a:r>
              <a:rPr lang="en-US" dirty="0" err="1"/>
              <a:t>որպես</a:t>
            </a:r>
            <a:r>
              <a:rPr lang="en-US" dirty="0"/>
              <a:t> </a:t>
            </a:r>
            <a:r>
              <a:rPr lang="en-US" dirty="0" err="1"/>
              <a:t>երաշխիք</a:t>
            </a:r>
            <a:r>
              <a:rPr lang="en-US" dirty="0"/>
              <a:t> </a:t>
            </a:r>
            <a:r>
              <a:rPr lang="en-US" dirty="0" err="1"/>
              <a:t>ստանալով</a:t>
            </a:r>
            <a:r>
              <a:rPr lang="en-US" dirty="0"/>
              <a:t> </a:t>
            </a:r>
            <a:r>
              <a:rPr lang="en-US" dirty="0" err="1"/>
              <a:t>այսպես</a:t>
            </a:r>
            <a:r>
              <a:rPr lang="en-US" dirty="0"/>
              <a:t> </a:t>
            </a:r>
            <a:r>
              <a:rPr lang="en-US" dirty="0" err="1"/>
              <a:t>կոչված</a:t>
            </a:r>
            <a:r>
              <a:rPr lang="en-US" dirty="0"/>
              <a:t> </a:t>
            </a:r>
            <a:r>
              <a:rPr lang="en-US" dirty="0" err="1"/>
              <a:t>ազգային</a:t>
            </a:r>
            <a:r>
              <a:rPr lang="en-US" dirty="0"/>
              <a:t> </a:t>
            </a:r>
            <a:r>
              <a:rPr lang="en-US" dirty="0" err="1"/>
              <a:t>սկզբունքները</a:t>
            </a:r>
            <a:r>
              <a:rPr lang="en-US" dirty="0"/>
              <a:t> </a:t>
            </a:r>
            <a:r>
              <a:rPr lang="en-US" dirty="0" err="1"/>
              <a:t>ներկայացնելու</a:t>
            </a:r>
            <a:r>
              <a:rPr lang="en-US" dirty="0"/>
              <a:t> </a:t>
            </a:r>
            <a:r>
              <a:rPr lang="en-US" dirty="0" err="1"/>
              <a:t>իրավունքը</a:t>
            </a:r>
            <a:r>
              <a:rPr lang="en-US" dirty="0"/>
              <a:t>։ </a:t>
            </a:r>
            <a:r>
              <a:rPr lang="en-US" dirty="0" err="1"/>
              <a:t>Օրենսդրական</a:t>
            </a:r>
            <a:r>
              <a:rPr lang="en-US" dirty="0"/>
              <a:t> </a:t>
            </a:r>
            <a:r>
              <a:rPr lang="en-US" dirty="0" err="1"/>
              <a:t>որևէ</a:t>
            </a:r>
            <a:r>
              <a:rPr lang="en-US" dirty="0"/>
              <a:t> </a:t>
            </a:r>
            <a:r>
              <a:rPr lang="en-US" dirty="0" err="1"/>
              <a:t>ակտ</a:t>
            </a:r>
            <a:r>
              <a:rPr lang="en-US" dirty="0"/>
              <a:t> </a:t>
            </a:r>
            <a:r>
              <a:rPr lang="en-US" dirty="0" err="1"/>
              <a:t>ընդունելու</a:t>
            </a:r>
            <a:r>
              <a:rPr lang="en-US" dirty="0"/>
              <a:t> </a:t>
            </a:r>
            <a:r>
              <a:rPr lang="en-US" dirty="0" err="1"/>
              <a:t>ժամանակ</a:t>
            </a:r>
            <a:r>
              <a:rPr lang="en-US" dirty="0"/>
              <a:t> </a:t>
            </a:r>
            <a:r>
              <a:rPr lang="en-US" dirty="0" err="1"/>
              <a:t>Խորհրդի</a:t>
            </a:r>
            <a:r>
              <a:rPr lang="en-US" dirty="0"/>
              <a:t> </a:t>
            </a:r>
            <a:r>
              <a:rPr lang="en-US" dirty="0" err="1"/>
              <a:t>նստաշրջանները</a:t>
            </a:r>
            <a:r>
              <a:rPr lang="en-US" dirty="0"/>
              <a:t> </a:t>
            </a:r>
            <a:r>
              <a:rPr lang="en-US" dirty="0" err="1"/>
              <a:t>հանրային</a:t>
            </a:r>
            <a:r>
              <a:rPr lang="en-US" dirty="0"/>
              <a:t> </a:t>
            </a:r>
            <a:r>
              <a:rPr lang="en-US" dirty="0" err="1"/>
              <a:t>են</a:t>
            </a:r>
            <a:r>
              <a:rPr lang="en-US" dirty="0"/>
              <a:t>։</a:t>
            </a:r>
          </a:p>
          <a:p>
            <a:endParaRPr lang="en-US" dirty="0"/>
          </a:p>
        </p:txBody>
      </p:sp>
    </p:spTree>
    <p:extLst>
      <p:ext uri="{BB962C8B-B14F-4D97-AF65-F5344CB8AC3E}">
        <p14:creationId xmlns:p14="http://schemas.microsoft.com/office/powerpoint/2010/main" val="15772751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t>Եվրոպական</a:t>
            </a:r>
            <a:r>
              <a:rPr lang="en-US" b="1" dirty="0"/>
              <a:t> </a:t>
            </a:r>
            <a:r>
              <a:rPr lang="en-US" b="1" dirty="0" err="1"/>
              <a:t>խորհուրդ</a:t>
            </a:r>
            <a:r>
              <a:rPr lang="en-US" dirty="0"/>
              <a:t/>
            </a:r>
            <a:br>
              <a:rPr lang="en-US" dirty="0"/>
            </a:br>
            <a:endParaRPr lang="en-US" dirty="0"/>
          </a:p>
        </p:txBody>
      </p:sp>
      <p:sp>
        <p:nvSpPr>
          <p:cNvPr id="3" name="Content Placeholder 2"/>
          <p:cNvSpPr>
            <a:spLocks noGrp="1"/>
          </p:cNvSpPr>
          <p:nvPr>
            <p:ph idx="1"/>
          </p:nvPr>
        </p:nvSpPr>
        <p:spPr/>
        <p:txBody>
          <a:bodyPr/>
          <a:lstStyle/>
          <a:p>
            <a:pPr algn="just"/>
            <a:r>
              <a:rPr lang="en-US" dirty="0" err="1"/>
              <a:t>Եվրոպական</a:t>
            </a:r>
            <a:r>
              <a:rPr lang="en-US" dirty="0"/>
              <a:t> </a:t>
            </a:r>
            <a:r>
              <a:rPr lang="en-US" dirty="0" err="1"/>
              <a:t>խորհուրդը</a:t>
            </a:r>
            <a:r>
              <a:rPr lang="en-US" dirty="0"/>
              <a:t>, </a:t>
            </a:r>
            <a:r>
              <a:rPr lang="en-US" dirty="0" err="1"/>
              <a:t>որը</a:t>
            </a:r>
            <a:r>
              <a:rPr lang="en-US" dirty="0"/>
              <a:t> </a:t>
            </a:r>
            <a:r>
              <a:rPr lang="en-US" dirty="0" err="1"/>
              <a:t>չպետք</a:t>
            </a:r>
            <a:r>
              <a:rPr lang="en-US" dirty="0"/>
              <a:t> է </a:t>
            </a:r>
            <a:r>
              <a:rPr lang="en-US" dirty="0" err="1"/>
              <a:t>խառնել</a:t>
            </a:r>
            <a:r>
              <a:rPr lang="en-US" dirty="0"/>
              <a:t> </a:t>
            </a:r>
            <a:r>
              <a:rPr lang="en-US" dirty="0" err="1"/>
              <a:t>Եվրոպայի</a:t>
            </a:r>
            <a:r>
              <a:rPr lang="en-US" dirty="0"/>
              <a:t> </a:t>
            </a:r>
            <a:r>
              <a:rPr lang="en-US" dirty="0" err="1"/>
              <a:t>խորհրդի</a:t>
            </a:r>
            <a:r>
              <a:rPr lang="en-US" dirty="0"/>
              <a:t> </a:t>
            </a:r>
            <a:r>
              <a:rPr lang="en-US" dirty="0" err="1"/>
              <a:t>կամ</a:t>
            </a:r>
            <a:r>
              <a:rPr lang="en-US" dirty="0"/>
              <a:t> </a:t>
            </a:r>
            <a:r>
              <a:rPr lang="en-US" dirty="0" err="1"/>
              <a:t>Եվրամիության</a:t>
            </a:r>
            <a:r>
              <a:rPr lang="en-US" dirty="0"/>
              <a:t> </a:t>
            </a:r>
            <a:r>
              <a:rPr lang="en-US" dirty="0" err="1"/>
              <a:t>խորհրդի</a:t>
            </a:r>
            <a:r>
              <a:rPr lang="en-US" dirty="0"/>
              <a:t> </a:t>
            </a:r>
            <a:r>
              <a:rPr lang="en-US" dirty="0" err="1"/>
              <a:t>հետ</a:t>
            </a:r>
            <a:r>
              <a:rPr lang="en-US" dirty="0"/>
              <a:t>, </a:t>
            </a:r>
            <a:r>
              <a:rPr lang="en-US" dirty="0" err="1"/>
              <a:t>միջկառավարական</a:t>
            </a:r>
            <a:r>
              <a:rPr lang="en-US" dirty="0"/>
              <a:t> </a:t>
            </a:r>
            <a:r>
              <a:rPr lang="en-US" dirty="0" err="1"/>
              <a:t>բնույթի</a:t>
            </a:r>
            <a:r>
              <a:rPr lang="en-US" dirty="0"/>
              <a:t> </a:t>
            </a:r>
            <a:r>
              <a:rPr lang="en-US" dirty="0" err="1"/>
              <a:t>քաղաքական</a:t>
            </a:r>
            <a:r>
              <a:rPr lang="en-US" dirty="0"/>
              <a:t> </a:t>
            </a:r>
            <a:r>
              <a:rPr lang="en-US" dirty="0" err="1"/>
              <a:t>մարմին</a:t>
            </a:r>
            <a:r>
              <a:rPr lang="en-US" dirty="0"/>
              <a:t> է՝ </a:t>
            </a:r>
            <a:r>
              <a:rPr lang="en-US" dirty="0" err="1"/>
              <a:t>ձևավորված</a:t>
            </a:r>
            <a:r>
              <a:rPr lang="en-US" dirty="0"/>
              <a:t> </a:t>
            </a:r>
            <a:r>
              <a:rPr lang="en-US" dirty="0" err="1"/>
              <a:t>երկրների</a:t>
            </a:r>
            <a:r>
              <a:rPr lang="en-US" dirty="0"/>
              <a:t> </a:t>
            </a:r>
            <a:r>
              <a:rPr lang="en-US" dirty="0" err="1"/>
              <a:t>ղեկավարների</a:t>
            </a:r>
            <a:r>
              <a:rPr lang="en-US" dirty="0"/>
              <a:t> </a:t>
            </a:r>
            <a:r>
              <a:rPr lang="en-US" dirty="0" err="1"/>
              <a:t>կամ</a:t>
            </a:r>
            <a:r>
              <a:rPr lang="en-US" dirty="0"/>
              <a:t> </a:t>
            </a:r>
            <a:r>
              <a:rPr lang="en-US" dirty="0" err="1"/>
              <a:t>Եվրամիության</a:t>
            </a:r>
            <a:r>
              <a:rPr lang="en-US" dirty="0"/>
              <a:t> </a:t>
            </a:r>
            <a:r>
              <a:rPr lang="en-US" dirty="0" err="1"/>
              <a:t>անդամ</a:t>
            </a:r>
            <a:r>
              <a:rPr lang="en-US" dirty="0"/>
              <a:t> </a:t>
            </a:r>
            <a:r>
              <a:rPr lang="en-US" dirty="0" err="1"/>
              <a:t>երկրների</a:t>
            </a:r>
            <a:r>
              <a:rPr lang="en-US" dirty="0"/>
              <a:t> </a:t>
            </a:r>
            <a:r>
              <a:rPr lang="en-US" dirty="0" err="1"/>
              <a:t>կառավարությունների</a:t>
            </a:r>
            <a:r>
              <a:rPr lang="en-US" dirty="0"/>
              <a:t>, </a:t>
            </a:r>
            <a:r>
              <a:rPr lang="en-US" dirty="0" err="1"/>
              <a:t>Խորհրդի</a:t>
            </a:r>
            <a:r>
              <a:rPr lang="en-US" dirty="0"/>
              <a:t> </a:t>
            </a:r>
            <a:r>
              <a:rPr lang="en-US" dirty="0" err="1"/>
              <a:t>մշտական</a:t>
            </a:r>
            <a:r>
              <a:rPr lang="en-US" dirty="0"/>
              <a:t> </a:t>
            </a:r>
            <a:r>
              <a:rPr lang="en-US" dirty="0" err="1"/>
              <a:t>նախագահի</a:t>
            </a:r>
            <a:r>
              <a:rPr lang="en-US" dirty="0"/>
              <a:t> </a:t>
            </a:r>
            <a:r>
              <a:rPr lang="en-US" dirty="0" err="1"/>
              <a:t>ու</a:t>
            </a:r>
            <a:r>
              <a:rPr lang="en-US" dirty="0"/>
              <a:t> </a:t>
            </a:r>
            <a:r>
              <a:rPr lang="en-US" dirty="0" err="1"/>
              <a:t>Եվրոպական</a:t>
            </a:r>
            <a:r>
              <a:rPr lang="en-US" dirty="0"/>
              <a:t> </a:t>
            </a:r>
            <a:r>
              <a:rPr lang="en-US" dirty="0" err="1"/>
              <a:t>հանձնաժողովի</a:t>
            </a:r>
            <a:r>
              <a:rPr lang="en-US" dirty="0"/>
              <a:t> </a:t>
            </a:r>
            <a:r>
              <a:rPr lang="en-US" dirty="0" err="1"/>
              <a:t>կողմից</a:t>
            </a:r>
            <a:r>
              <a:rPr lang="en-US" dirty="0"/>
              <a:t>։ </a:t>
            </a:r>
            <a:r>
              <a:rPr lang="en-US" dirty="0" err="1"/>
              <a:t>Դրա</a:t>
            </a:r>
            <a:r>
              <a:rPr lang="en-US" dirty="0"/>
              <a:t> </a:t>
            </a:r>
            <a:r>
              <a:rPr lang="en-US" dirty="0" err="1"/>
              <a:t>գործառույթները</a:t>
            </a:r>
            <a:r>
              <a:rPr lang="en-US" dirty="0"/>
              <a:t> </a:t>
            </a:r>
            <a:r>
              <a:rPr lang="en-US" dirty="0" err="1"/>
              <a:t>քաղաքական</a:t>
            </a:r>
            <a:r>
              <a:rPr lang="en-US" dirty="0"/>
              <a:t> և </a:t>
            </a:r>
            <a:r>
              <a:rPr lang="en-US" dirty="0" err="1"/>
              <a:t>խորհրդանշական</a:t>
            </a:r>
            <a:r>
              <a:rPr lang="en-US" dirty="0"/>
              <a:t> </a:t>
            </a:r>
            <a:r>
              <a:rPr lang="en-US" dirty="0" err="1"/>
              <a:t>կոլեկտիվ</a:t>
            </a:r>
            <a:r>
              <a:rPr lang="en-US" dirty="0"/>
              <a:t> </a:t>
            </a:r>
            <a:r>
              <a:rPr lang="en-US" dirty="0" err="1"/>
              <a:t>ղեկավարման</a:t>
            </a:r>
            <a:r>
              <a:rPr lang="en-US" dirty="0"/>
              <a:t> </a:t>
            </a:r>
            <a:r>
              <a:rPr lang="en-US" dirty="0" err="1"/>
              <a:t>ուղղվածություն</a:t>
            </a:r>
            <a:r>
              <a:rPr lang="en-US" dirty="0"/>
              <a:t> </a:t>
            </a:r>
            <a:r>
              <a:rPr lang="en-US" dirty="0" err="1"/>
              <a:t>ունեն</a:t>
            </a:r>
            <a:r>
              <a:rPr lang="en-US" dirty="0"/>
              <a:t>՝ </a:t>
            </a:r>
            <a:r>
              <a:rPr lang="en-US" dirty="0" err="1"/>
              <a:t>ամրագրելով</a:t>
            </a:r>
            <a:r>
              <a:rPr lang="en-US" dirty="0"/>
              <a:t> </a:t>
            </a:r>
            <a:r>
              <a:rPr lang="en-US" dirty="0" err="1"/>
              <a:t>Եվրամիության</a:t>
            </a:r>
            <a:r>
              <a:rPr lang="en-US" dirty="0"/>
              <a:t> </a:t>
            </a:r>
            <a:r>
              <a:rPr lang="en-US" dirty="0" err="1"/>
              <a:t>գլխավոր</a:t>
            </a:r>
            <a:r>
              <a:rPr lang="en-US" dirty="0"/>
              <a:t> </a:t>
            </a:r>
            <a:r>
              <a:rPr lang="en-US" dirty="0" err="1"/>
              <a:t>ուղիներն</a:t>
            </a:r>
            <a:r>
              <a:rPr lang="en-US" dirty="0"/>
              <a:t> </a:t>
            </a:r>
            <a:r>
              <a:rPr lang="en-US" dirty="0" err="1"/>
              <a:t>ու</a:t>
            </a:r>
            <a:r>
              <a:rPr lang="en-US" dirty="0"/>
              <a:t> </a:t>
            </a:r>
            <a:r>
              <a:rPr lang="en-US" dirty="0" err="1"/>
              <a:t>նպատակները</a:t>
            </a:r>
            <a:r>
              <a:rPr lang="en-US" dirty="0"/>
              <a:t> </a:t>
            </a:r>
            <a:r>
              <a:rPr lang="en-US" dirty="0" err="1"/>
              <a:t>ամենաէական</a:t>
            </a:r>
            <a:r>
              <a:rPr lang="en-US" dirty="0"/>
              <a:t> </a:t>
            </a:r>
            <a:r>
              <a:rPr lang="en-US" dirty="0" err="1"/>
              <a:t>ոլորտներում</a:t>
            </a:r>
            <a:r>
              <a:rPr lang="en-US" dirty="0"/>
              <a:t>. </a:t>
            </a:r>
            <a:r>
              <a:rPr lang="en-US" dirty="0" err="1"/>
              <a:t>օրենսդրական</a:t>
            </a:r>
            <a:r>
              <a:rPr lang="en-US" dirty="0"/>
              <a:t> </a:t>
            </a:r>
            <a:r>
              <a:rPr lang="en-US" dirty="0" err="1"/>
              <a:t>իշխանությունը</a:t>
            </a:r>
            <a:r>
              <a:rPr lang="en-US" dirty="0"/>
              <a:t> </a:t>
            </a:r>
            <a:r>
              <a:rPr lang="en-US" dirty="0" err="1"/>
              <a:t>դրան</a:t>
            </a:r>
            <a:r>
              <a:rPr lang="en-US" dirty="0"/>
              <a:t> </a:t>
            </a:r>
            <a:r>
              <a:rPr lang="en-US" dirty="0" err="1"/>
              <a:t>տրվում</a:t>
            </a:r>
            <a:r>
              <a:rPr lang="en-US" dirty="0"/>
              <a:t> է </a:t>
            </a:r>
            <a:r>
              <a:rPr lang="en-US" dirty="0" err="1"/>
              <a:t>պայմանագրերից</a:t>
            </a:r>
            <a:r>
              <a:rPr lang="en-US" dirty="0"/>
              <a:t>։ </a:t>
            </a:r>
            <a:r>
              <a:rPr lang="en-US" dirty="0" err="1"/>
              <a:t>Եվրոպական</a:t>
            </a:r>
            <a:r>
              <a:rPr lang="en-US" dirty="0"/>
              <a:t> </a:t>
            </a:r>
            <a:r>
              <a:rPr lang="en-US" dirty="0" err="1"/>
              <a:t>խորհրդի</a:t>
            </a:r>
            <a:r>
              <a:rPr lang="en-US" dirty="0"/>
              <a:t> </a:t>
            </a:r>
            <a:r>
              <a:rPr lang="en-US" dirty="0" err="1"/>
              <a:t>անդամները</a:t>
            </a:r>
            <a:r>
              <a:rPr lang="en-US" dirty="0"/>
              <a:t> </a:t>
            </a:r>
            <a:r>
              <a:rPr lang="en-US" dirty="0" err="1"/>
              <a:t>պարբերաբար</a:t>
            </a:r>
            <a:r>
              <a:rPr lang="en-US" dirty="0"/>
              <a:t> </a:t>
            </a:r>
            <a:r>
              <a:rPr lang="en-US" dirty="0" err="1"/>
              <a:t>հանդիպում</a:t>
            </a:r>
            <a:r>
              <a:rPr lang="en-US" dirty="0"/>
              <a:t> </a:t>
            </a:r>
            <a:r>
              <a:rPr lang="en-US" dirty="0" err="1"/>
              <a:t>են</a:t>
            </a:r>
            <a:r>
              <a:rPr lang="en-US" dirty="0"/>
              <a:t> </a:t>
            </a:r>
            <a:r>
              <a:rPr lang="en-US" i="1" dirty="0" err="1"/>
              <a:t>եվրոպական</a:t>
            </a:r>
            <a:r>
              <a:rPr lang="en-US" i="1" dirty="0"/>
              <a:t> </a:t>
            </a:r>
            <a:r>
              <a:rPr lang="en-US" i="1" dirty="0" err="1"/>
              <a:t>գագաթաժողովներ</a:t>
            </a:r>
            <a:r>
              <a:rPr lang="en-US" dirty="0"/>
              <a:t> </a:t>
            </a:r>
            <a:r>
              <a:rPr lang="en-US" dirty="0" err="1"/>
              <a:t>կոչվող</a:t>
            </a:r>
            <a:r>
              <a:rPr lang="en-US" dirty="0"/>
              <a:t> </a:t>
            </a:r>
            <a:r>
              <a:rPr lang="en-US" dirty="0" err="1"/>
              <a:t>հավաքներում</a:t>
            </a:r>
            <a:r>
              <a:rPr lang="en-US" dirty="0"/>
              <a:t>։ </a:t>
            </a:r>
          </a:p>
        </p:txBody>
      </p:sp>
    </p:spTree>
    <p:extLst>
      <p:ext uri="{BB962C8B-B14F-4D97-AF65-F5344CB8AC3E}">
        <p14:creationId xmlns:p14="http://schemas.microsoft.com/office/powerpoint/2010/main" val="395880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ԵԱՏՄ ՊԵՏՈՒԹՅՈՒՆՆԵՐ</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853248"/>
            <a:ext cx="11849099" cy="5144452"/>
          </a:xfrm>
        </p:spPr>
      </p:pic>
    </p:spTree>
    <p:extLst>
      <p:ext uri="{BB962C8B-B14F-4D97-AF65-F5344CB8AC3E}">
        <p14:creationId xmlns:p14="http://schemas.microsoft.com/office/powerpoint/2010/main" val="13955035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t>Եվրոպական</a:t>
            </a:r>
            <a:r>
              <a:rPr lang="en-US" b="1" dirty="0"/>
              <a:t> </a:t>
            </a:r>
            <a:r>
              <a:rPr lang="en-US" b="1" dirty="0" err="1"/>
              <a:t>հանձնաժողով</a:t>
            </a:r>
            <a:r>
              <a:rPr lang="en-US" dirty="0"/>
              <a:t> </a:t>
            </a:r>
            <a:br>
              <a:rPr lang="en-US" dirty="0"/>
            </a:br>
            <a:endParaRPr lang="en-US" dirty="0"/>
          </a:p>
        </p:txBody>
      </p:sp>
      <p:sp>
        <p:nvSpPr>
          <p:cNvPr id="3" name="Content Placeholder 2"/>
          <p:cNvSpPr>
            <a:spLocks noGrp="1"/>
          </p:cNvSpPr>
          <p:nvPr>
            <p:ph idx="1"/>
          </p:nvPr>
        </p:nvSpPr>
        <p:spPr/>
        <p:txBody>
          <a:bodyPr/>
          <a:lstStyle/>
          <a:p>
            <a:r>
              <a:rPr lang="en-US" dirty="0" err="1"/>
              <a:t>Եվրոպական</a:t>
            </a:r>
            <a:r>
              <a:rPr lang="en-US" dirty="0"/>
              <a:t> </a:t>
            </a:r>
            <a:r>
              <a:rPr lang="en-US" dirty="0" err="1"/>
              <a:t>հանձնաժողովը</a:t>
            </a:r>
            <a:r>
              <a:rPr lang="en-US" dirty="0"/>
              <a:t> </a:t>
            </a:r>
            <a:r>
              <a:rPr lang="en-US" dirty="0" err="1"/>
              <a:t>Եվրամիության</a:t>
            </a:r>
            <a:r>
              <a:rPr lang="en-US" dirty="0"/>
              <a:t> </a:t>
            </a:r>
            <a:r>
              <a:rPr lang="en-US" dirty="0" err="1"/>
              <a:t>գործադիր</a:t>
            </a:r>
            <a:r>
              <a:rPr lang="en-US" dirty="0"/>
              <a:t> </a:t>
            </a:r>
            <a:r>
              <a:rPr lang="en-US" dirty="0" err="1"/>
              <a:t>ճյուղն</a:t>
            </a:r>
            <a:r>
              <a:rPr lang="en-US" dirty="0"/>
              <a:t> է։ </a:t>
            </a:r>
            <a:r>
              <a:rPr lang="en-US" dirty="0" err="1"/>
              <a:t>Այս</a:t>
            </a:r>
            <a:r>
              <a:rPr lang="en-US" dirty="0"/>
              <a:t> </a:t>
            </a:r>
            <a:r>
              <a:rPr lang="en-US" dirty="0" err="1"/>
              <a:t>մարմինը</a:t>
            </a:r>
            <a:r>
              <a:rPr lang="en-US" dirty="0"/>
              <a:t> </a:t>
            </a:r>
            <a:r>
              <a:rPr lang="en-US" dirty="0" err="1"/>
              <a:t>պատասխանատու</a:t>
            </a:r>
            <a:r>
              <a:rPr lang="en-US" dirty="0"/>
              <a:t> է </a:t>
            </a:r>
            <a:r>
              <a:rPr lang="en-US" dirty="0" err="1"/>
              <a:t>օրենսդրական</a:t>
            </a:r>
            <a:r>
              <a:rPr lang="en-US" dirty="0"/>
              <a:t> </a:t>
            </a:r>
            <a:r>
              <a:rPr lang="en-US" dirty="0" err="1"/>
              <a:t>նախաձեռնությունների</a:t>
            </a:r>
            <a:r>
              <a:rPr lang="en-US" dirty="0"/>
              <a:t> </a:t>
            </a:r>
            <a:r>
              <a:rPr lang="en-US" dirty="0" err="1"/>
              <a:t>առաջարկության</a:t>
            </a:r>
            <a:r>
              <a:rPr lang="en-US" dirty="0"/>
              <a:t>, </a:t>
            </a:r>
            <a:r>
              <a:rPr lang="en-US" dirty="0" err="1"/>
              <a:t>որոշումների</a:t>
            </a:r>
            <a:r>
              <a:rPr lang="en-US" dirty="0"/>
              <a:t> </a:t>
            </a:r>
            <a:r>
              <a:rPr lang="en-US" dirty="0" err="1"/>
              <a:t>իրագործման</a:t>
            </a:r>
            <a:r>
              <a:rPr lang="en-US" dirty="0"/>
              <a:t>, </a:t>
            </a:r>
            <a:r>
              <a:rPr lang="en-US" dirty="0" err="1"/>
              <a:t>հիմնադիր</a:t>
            </a:r>
            <a:r>
              <a:rPr lang="en-US" dirty="0"/>
              <a:t> </a:t>
            </a:r>
            <a:r>
              <a:rPr lang="en-US" dirty="0" err="1"/>
              <a:t>պայմանագրերի</a:t>
            </a:r>
            <a:r>
              <a:rPr lang="en-US" dirty="0"/>
              <a:t> </a:t>
            </a:r>
            <a:r>
              <a:rPr lang="en-US" dirty="0" err="1"/>
              <a:t>պահպանման</a:t>
            </a:r>
            <a:r>
              <a:rPr lang="en-US" dirty="0"/>
              <a:t> և </a:t>
            </a:r>
            <a:r>
              <a:rPr lang="en-US" dirty="0" err="1"/>
              <a:t>ընդհանրապես</a:t>
            </a:r>
            <a:r>
              <a:rPr lang="en-US" dirty="0"/>
              <a:t> </a:t>
            </a:r>
            <a:r>
              <a:rPr lang="en-US" dirty="0" err="1"/>
              <a:t>զբաղվում</a:t>
            </a:r>
            <a:r>
              <a:rPr lang="en-US" dirty="0"/>
              <a:t> է ԵՄ </a:t>
            </a:r>
            <a:r>
              <a:rPr lang="en-US" dirty="0" err="1"/>
              <a:t>առօրյա</a:t>
            </a:r>
            <a:r>
              <a:rPr lang="en-US" dirty="0"/>
              <a:t> </a:t>
            </a:r>
            <a:r>
              <a:rPr lang="en-US" dirty="0" err="1"/>
              <a:t>գործունեությամբ</a:t>
            </a:r>
            <a:r>
              <a:rPr lang="en-US" dirty="0"/>
              <a:t>։ </a:t>
            </a:r>
            <a:r>
              <a:rPr lang="en-US" dirty="0" err="1"/>
              <a:t>Նրան</a:t>
            </a:r>
            <a:r>
              <a:rPr lang="en-US" dirty="0"/>
              <a:t> է </a:t>
            </a:r>
            <a:r>
              <a:rPr lang="en-US" dirty="0" err="1"/>
              <a:t>վստահված</a:t>
            </a:r>
            <a:r>
              <a:rPr lang="en-US" dirty="0"/>
              <a:t> </a:t>
            </a:r>
            <a:r>
              <a:rPr lang="en-US" dirty="0" err="1"/>
              <a:t>Միության</a:t>
            </a:r>
            <a:r>
              <a:rPr lang="en-US" dirty="0"/>
              <a:t> </a:t>
            </a:r>
            <a:r>
              <a:rPr lang="en-US" dirty="0" err="1"/>
              <a:t>բարձրագույն</a:t>
            </a:r>
            <a:r>
              <a:rPr lang="en-US" dirty="0"/>
              <a:t> </a:t>
            </a:r>
            <a:r>
              <a:rPr lang="en-US" dirty="0" err="1"/>
              <a:t>շահի</a:t>
            </a:r>
            <a:r>
              <a:rPr lang="en-US" dirty="0"/>
              <a:t> </a:t>
            </a:r>
            <a:r>
              <a:rPr lang="en-US" dirty="0" err="1"/>
              <a:t>իրագործմանը</a:t>
            </a:r>
            <a:r>
              <a:rPr lang="en-US" dirty="0"/>
              <a:t> </a:t>
            </a:r>
            <a:r>
              <a:rPr lang="en-US" dirty="0" err="1"/>
              <a:t>հետևելու</a:t>
            </a:r>
            <a:r>
              <a:rPr lang="en-US" dirty="0"/>
              <a:t> </a:t>
            </a:r>
            <a:r>
              <a:rPr lang="en-US" dirty="0" err="1"/>
              <a:t>գործառույթը</a:t>
            </a:r>
            <a:r>
              <a:rPr lang="en-US" dirty="0"/>
              <a:t>՝ </a:t>
            </a:r>
            <a:r>
              <a:rPr lang="en-US" dirty="0" err="1"/>
              <a:t>առանձնացնելով</a:t>
            </a:r>
            <a:r>
              <a:rPr lang="en-US" dirty="0"/>
              <a:t> </a:t>
            </a:r>
            <a:r>
              <a:rPr lang="en-US" dirty="0" err="1"/>
              <a:t>յուրաքանչյուր</a:t>
            </a:r>
            <a:r>
              <a:rPr lang="en-US" dirty="0"/>
              <a:t> </a:t>
            </a:r>
            <a:r>
              <a:rPr lang="en-US" dirty="0" err="1"/>
              <a:t>անդամ</a:t>
            </a:r>
            <a:r>
              <a:rPr lang="en-US" dirty="0"/>
              <a:t> </a:t>
            </a:r>
            <a:r>
              <a:rPr lang="en-US" dirty="0" err="1"/>
              <a:t>երկրի</a:t>
            </a:r>
            <a:r>
              <a:rPr lang="en-US" dirty="0"/>
              <a:t> </a:t>
            </a:r>
            <a:r>
              <a:rPr lang="en-US" dirty="0" err="1"/>
              <a:t>անհատական</a:t>
            </a:r>
            <a:r>
              <a:rPr lang="en-US" dirty="0"/>
              <a:t> </a:t>
            </a:r>
            <a:r>
              <a:rPr lang="en-US" dirty="0" err="1"/>
              <a:t>շահը</a:t>
            </a:r>
            <a:r>
              <a:rPr lang="en-US" dirty="0"/>
              <a:t>։</a:t>
            </a:r>
          </a:p>
          <a:p>
            <a:r>
              <a:rPr lang="en-US" dirty="0" err="1"/>
              <a:t>Նշանակումից</a:t>
            </a:r>
            <a:r>
              <a:rPr lang="en-US" dirty="0"/>
              <a:t> </a:t>
            </a:r>
            <a:r>
              <a:rPr lang="en-US" dirty="0" err="1"/>
              <a:t>հետո</a:t>
            </a:r>
            <a:r>
              <a:rPr lang="en-US" dirty="0"/>
              <a:t> </a:t>
            </a:r>
            <a:r>
              <a:rPr lang="en-US" dirty="0" err="1"/>
              <a:t>Եվրոպական</a:t>
            </a:r>
            <a:r>
              <a:rPr lang="en-US" dirty="0"/>
              <a:t> </a:t>
            </a:r>
            <a:r>
              <a:rPr lang="en-US" dirty="0" err="1"/>
              <a:t>հանձնաժողովը</a:t>
            </a:r>
            <a:r>
              <a:rPr lang="en-US" dirty="0"/>
              <a:t> </a:t>
            </a:r>
            <a:r>
              <a:rPr lang="en-US" dirty="0" err="1"/>
              <a:t>կարող</a:t>
            </a:r>
            <a:r>
              <a:rPr lang="en-US" dirty="0"/>
              <a:t> է </a:t>
            </a:r>
            <a:r>
              <a:rPr lang="en-US" dirty="0" err="1"/>
              <a:t>կազմալուծվել</a:t>
            </a:r>
            <a:r>
              <a:rPr lang="en-US" dirty="0"/>
              <a:t> </a:t>
            </a:r>
            <a:r>
              <a:rPr lang="en-US" dirty="0" err="1"/>
              <a:t>միայն</a:t>
            </a:r>
            <a:r>
              <a:rPr lang="en-US" dirty="0"/>
              <a:t> </a:t>
            </a:r>
            <a:r>
              <a:rPr lang="en-US" dirty="0" err="1"/>
              <a:t>Եվրոպական</a:t>
            </a:r>
            <a:r>
              <a:rPr lang="en-US" dirty="0"/>
              <a:t> </a:t>
            </a:r>
            <a:r>
              <a:rPr lang="en-US" dirty="0" err="1"/>
              <a:t>խորհրդարանի</a:t>
            </a:r>
            <a:r>
              <a:rPr lang="en-US" dirty="0"/>
              <a:t> </a:t>
            </a:r>
            <a:r>
              <a:rPr lang="en-US" dirty="0" err="1"/>
              <a:t>մեծամասնական</a:t>
            </a:r>
            <a:r>
              <a:rPr lang="en-US" dirty="0"/>
              <a:t> 2/3-ի </a:t>
            </a:r>
            <a:r>
              <a:rPr lang="en-US" dirty="0" err="1"/>
              <a:t>կողմից</a:t>
            </a:r>
            <a:r>
              <a:rPr lang="en-US" dirty="0"/>
              <a:t> </a:t>
            </a:r>
            <a:r>
              <a:rPr lang="en-US" dirty="0" err="1"/>
              <a:t>ընդունված</a:t>
            </a:r>
            <a:r>
              <a:rPr lang="en-US" dirty="0"/>
              <a:t> </a:t>
            </a:r>
            <a:r>
              <a:rPr lang="en-US" dirty="0" err="1"/>
              <a:t>բողոքի</a:t>
            </a:r>
            <a:r>
              <a:rPr lang="en-US" dirty="0"/>
              <a:t> </a:t>
            </a:r>
            <a:r>
              <a:rPr lang="en-US" dirty="0" err="1"/>
              <a:t>միջնորդության</a:t>
            </a:r>
            <a:r>
              <a:rPr lang="en-US" dirty="0"/>
              <a:t> </a:t>
            </a:r>
            <a:r>
              <a:rPr lang="en-US" dirty="0" err="1"/>
              <a:t>պարագայում</a:t>
            </a:r>
            <a:r>
              <a:rPr lang="en-US" dirty="0"/>
              <a:t>, </a:t>
            </a:r>
            <a:r>
              <a:rPr lang="en-US" dirty="0" err="1"/>
              <a:t>որը</a:t>
            </a:r>
            <a:r>
              <a:rPr lang="en-US" dirty="0"/>
              <a:t> </a:t>
            </a:r>
            <a:r>
              <a:rPr lang="en-US" dirty="0" err="1"/>
              <a:t>դրան</a:t>
            </a:r>
            <a:r>
              <a:rPr lang="en-US" dirty="0"/>
              <a:t> </a:t>
            </a:r>
            <a:r>
              <a:rPr lang="en-US" dirty="0" err="1"/>
              <a:t>տալիս</a:t>
            </a:r>
            <a:r>
              <a:rPr lang="en-US" dirty="0"/>
              <a:t> է </a:t>
            </a:r>
            <a:r>
              <a:rPr lang="en-US" dirty="0" err="1"/>
              <a:t>ինքնավարության</a:t>
            </a:r>
            <a:r>
              <a:rPr lang="en-US" dirty="0"/>
              <a:t> </a:t>
            </a:r>
            <a:r>
              <a:rPr lang="en-US" dirty="0" err="1"/>
              <a:t>բարձրագույն</a:t>
            </a:r>
            <a:r>
              <a:rPr lang="en-US" dirty="0"/>
              <a:t> </a:t>
            </a:r>
            <a:r>
              <a:rPr lang="en-US" dirty="0" err="1"/>
              <a:t>աստիճան</a:t>
            </a:r>
            <a:r>
              <a:rPr lang="en-US" dirty="0"/>
              <a:t>՝ </a:t>
            </a:r>
            <a:r>
              <a:rPr lang="en-US" dirty="0" err="1"/>
              <a:t>համեմատած</a:t>
            </a:r>
            <a:r>
              <a:rPr lang="en-US" dirty="0"/>
              <a:t> </a:t>
            </a:r>
            <a:r>
              <a:rPr lang="en-US" dirty="0" err="1"/>
              <a:t>խորհրդարանական</a:t>
            </a:r>
            <a:r>
              <a:rPr lang="en-US" dirty="0"/>
              <a:t> </a:t>
            </a:r>
            <a:r>
              <a:rPr lang="en-US" dirty="0" err="1"/>
              <a:t>այլ</a:t>
            </a:r>
            <a:r>
              <a:rPr lang="en-US" dirty="0"/>
              <a:t> </a:t>
            </a:r>
            <a:r>
              <a:rPr lang="en-US" dirty="0" err="1"/>
              <a:t>համակարգերի</a:t>
            </a:r>
            <a:r>
              <a:rPr lang="en-US" dirty="0"/>
              <a:t> </a:t>
            </a:r>
            <a:r>
              <a:rPr lang="en-US" dirty="0" err="1"/>
              <a:t>գործադիրների</a:t>
            </a:r>
            <a:r>
              <a:rPr lang="en-US" dirty="0"/>
              <a:t>։</a:t>
            </a:r>
          </a:p>
        </p:txBody>
      </p:sp>
    </p:spTree>
    <p:extLst>
      <p:ext uri="{BB962C8B-B14F-4D97-AF65-F5344CB8AC3E}">
        <p14:creationId xmlns:p14="http://schemas.microsoft.com/office/powerpoint/2010/main" val="37262621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96900"/>
            <a:ext cx="10922000" cy="5651499"/>
          </a:xfrm>
        </p:spPr>
        <p:txBody>
          <a:bodyPr>
            <a:normAutofit/>
          </a:bodyPr>
          <a:lstStyle/>
          <a:p>
            <a:pPr lvl="0"/>
            <a:r>
              <a:rPr lang="en-US" b="1" dirty="0" err="1"/>
              <a:t>Եվրամիության</a:t>
            </a:r>
            <a:r>
              <a:rPr lang="en-US" b="1" dirty="0"/>
              <a:t> </a:t>
            </a:r>
            <a:r>
              <a:rPr lang="en-US" b="1" dirty="0" err="1"/>
              <a:t>Արդարադատության</a:t>
            </a:r>
            <a:r>
              <a:rPr lang="en-US" b="1" dirty="0"/>
              <a:t> </a:t>
            </a:r>
            <a:r>
              <a:rPr lang="en-US" b="1" dirty="0" err="1"/>
              <a:t>դատարանը</a:t>
            </a:r>
            <a:r>
              <a:rPr lang="en-US" dirty="0"/>
              <a:t> (ԵՄԱԴ) </a:t>
            </a:r>
            <a:r>
              <a:rPr lang="en-US" dirty="0" err="1"/>
              <a:t>Եվրամիության</a:t>
            </a:r>
            <a:r>
              <a:rPr lang="en-US" dirty="0"/>
              <a:t> </a:t>
            </a:r>
            <a:r>
              <a:rPr lang="en-US" dirty="0" err="1"/>
              <a:t>կառույց</a:t>
            </a:r>
            <a:r>
              <a:rPr lang="en-US" dirty="0"/>
              <a:t> է, </a:t>
            </a:r>
            <a:r>
              <a:rPr lang="en-US" dirty="0" err="1"/>
              <a:t>որը</a:t>
            </a:r>
            <a:r>
              <a:rPr lang="en-US" dirty="0"/>
              <a:t> </a:t>
            </a:r>
            <a:r>
              <a:rPr lang="en-US" dirty="0" err="1"/>
              <a:t>կատարում</a:t>
            </a:r>
            <a:r>
              <a:rPr lang="en-US" dirty="0"/>
              <a:t> է </a:t>
            </a:r>
            <a:r>
              <a:rPr lang="en-US" dirty="0" err="1"/>
              <a:t>եվրոպական</a:t>
            </a:r>
            <a:r>
              <a:rPr lang="en-US" dirty="0"/>
              <a:t> </a:t>
            </a:r>
            <a:r>
              <a:rPr lang="en-US" dirty="0" err="1"/>
              <a:t>համայնական</a:t>
            </a:r>
            <a:r>
              <a:rPr lang="en-US" dirty="0"/>
              <a:t> </a:t>
            </a:r>
            <a:r>
              <a:rPr lang="en-US" dirty="0" err="1"/>
              <a:t>իրավունքի</a:t>
            </a:r>
            <a:r>
              <a:rPr lang="en-US" dirty="0"/>
              <a:t> </a:t>
            </a:r>
            <a:r>
              <a:rPr lang="en-US" dirty="0" err="1"/>
              <a:t>վերահսկման</a:t>
            </a:r>
            <a:r>
              <a:rPr lang="en-US" dirty="0"/>
              <a:t> </a:t>
            </a:r>
            <a:r>
              <a:rPr lang="en-US" dirty="0" err="1"/>
              <a:t>գործառույթ</a:t>
            </a:r>
            <a:r>
              <a:rPr lang="en-US" dirty="0"/>
              <a:t>, և </a:t>
            </a:r>
            <a:r>
              <a:rPr lang="en-US" dirty="0" err="1"/>
              <a:t>որն</a:t>
            </a:r>
            <a:r>
              <a:rPr lang="en-US" dirty="0"/>
              <a:t> </a:t>
            </a:r>
            <a:r>
              <a:rPr lang="en-US" dirty="0" err="1"/>
              <a:t>ունի</a:t>
            </a:r>
            <a:r>
              <a:rPr lang="en-US" dirty="0"/>
              <a:t> </a:t>
            </a:r>
            <a:r>
              <a:rPr lang="en-US" dirty="0" err="1"/>
              <a:t>դատական</a:t>
            </a:r>
            <a:r>
              <a:rPr lang="en-US" dirty="0"/>
              <a:t> </a:t>
            </a:r>
            <a:r>
              <a:rPr lang="en-US" dirty="0" err="1"/>
              <a:t>ու</a:t>
            </a:r>
            <a:r>
              <a:rPr lang="en-US" dirty="0"/>
              <a:t> </a:t>
            </a:r>
            <a:r>
              <a:rPr lang="en-US" dirty="0" err="1"/>
              <a:t>վերազգային</a:t>
            </a:r>
            <a:r>
              <a:rPr lang="en-US" dirty="0"/>
              <a:t> </a:t>
            </a:r>
            <a:r>
              <a:rPr lang="en-US" dirty="0" err="1"/>
              <a:t>բնույթ</a:t>
            </a:r>
            <a:r>
              <a:rPr lang="en-US" dirty="0"/>
              <a:t>։ ԵՄԱԴ-ի </a:t>
            </a:r>
            <a:r>
              <a:rPr lang="en-US" dirty="0" err="1"/>
              <a:t>դատավճիռները</a:t>
            </a:r>
            <a:r>
              <a:rPr lang="en-US" dirty="0"/>
              <a:t> </a:t>
            </a:r>
            <a:r>
              <a:rPr lang="en-US" dirty="0" err="1"/>
              <a:t>պարտադիր</a:t>
            </a:r>
            <a:r>
              <a:rPr lang="en-US" dirty="0"/>
              <a:t> </a:t>
            </a:r>
            <a:r>
              <a:rPr lang="en-US" dirty="0" err="1"/>
              <a:t>բնույթ</a:t>
            </a:r>
            <a:r>
              <a:rPr lang="en-US" dirty="0"/>
              <a:t> </a:t>
            </a:r>
            <a:r>
              <a:rPr lang="en-US" dirty="0" err="1"/>
              <a:t>ունեն</a:t>
            </a:r>
            <a:r>
              <a:rPr lang="en-US" dirty="0"/>
              <a:t> </a:t>
            </a:r>
            <a:r>
              <a:rPr lang="en-US" dirty="0" err="1"/>
              <a:t>անդամ</a:t>
            </a:r>
            <a:r>
              <a:rPr lang="en-US" dirty="0"/>
              <a:t> </a:t>
            </a:r>
            <a:r>
              <a:rPr lang="en-US" dirty="0" err="1"/>
              <a:t>երկրների</a:t>
            </a:r>
            <a:r>
              <a:rPr lang="en-US" dirty="0"/>
              <a:t> </a:t>
            </a:r>
            <a:r>
              <a:rPr lang="en-US" dirty="0" err="1"/>
              <a:t>շրջանում</a:t>
            </a:r>
            <a:r>
              <a:rPr lang="en-US" dirty="0"/>
              <a:t>։ </a:t>
            </a:r>
            <a:r>
              <a:rPr lang="en-US" dirty="0" err="1"/>
              <a:t>Եվրամիության</a:t>
            </a:r>
            <a:r>
              <a:rPr lang="en-US" dirty="0"/>
              <a:t> </a:t>
            </a:r>
            <a:r>
              <a:rPr lang="en-US" dirty="0" err="1"/>
              <a:t>Արդարադատության</a:t>
            </a:r>
            <a:r>
              <a:rPr lang="en-US" dirty="0"/>
              <a:t> </a:t>
            </a:r>
            <a:r>
              <a:rPr lang="en-US" dirty="0" err="1"/>
              <a:t>դատարանը</a:t>
            </a:r>
            <a:r>
              <a:rPr lang="en-US" dirty="0"/>
              <a:t> </a:t>
            </a:r>
            <a:r>
              <a:rPr lang="en-US" dirty="0" err="1"/>
              <a:t>Միության</a:t>
            </a:r>
            <a:r>
              <a:rPr lang="en-US" dirty="0"/>
              <a:t> </a:t>
            </a:r>
            <a:r>
              <a:rPr lang="en-US" dirty="0" err="1"/>
              <a:t>իրավական</a:t>
            </a:r>
            <a:r>
              <a:rPr lang="en-US" dirty="0"/>
              <a:t> </a:t>
            </a:r>
            <a:r>
              <a:rPr lang="en-US" dirty="0" err="1"/>
              <a:t>կարգավորումների</a:t>
            </a:r>
            <a:r>
              <a:rPr lang="en-US" dirty="0"/>
              <a:t> </a:t>
            </a:r>
            <a:r>
              <a:rPr lang="en-US" dirty="0" err="1"/>
              <a:t>երաշխավորն</a:t>
            </a:r>
            <a:r>
              <a:rPr lang="en-US" dirty="0"/>
              <a:t> է, </a:t>
            </a:r>
            <a:r>
              <a:rPr lang="en-US" dirty="0" err="1"/>
              <a:t>որին</a:t>
            </a:r>
            <a:r>
              <a:rPr lang="en-US" dirty="0"/>
              <a:t> </a:t>
            </a:r>
            <a:r>
              <a:rPr lang="en-US" dirty="0" err="1"/>
              <a:t>մասնակցում</a:t>
            </a:r>
            <a:r>
              <a:rPr lang="en-US" dirty="0"/>
              <a:t> </a:t>
            </a:r>
            <a:r>
              <a:rPr lang="en-US" dirty="0" err="1"/>
              <a:t>են</a:t>
            </a:r>
            <a:r>
              <a:rPr lang="en-US" dirty="0"/>
              <a:t> </a:t>
            </a:r>
            <a:r>
              <a:rPr lang="en-US" dirty="0" err="1"/>
              <a:t>նաև</a:t>
            </a:r>
            <a:r>
              <a:rPr lang="en-US" dirty="0"/>
              <a:t> </a:t>
            </a:r>
            <a:r>
              <a:rPr lang="en-US" dirty="0" err="1"/>
              <a:t>ազգային</a:t>
            </a:r>
            <a:r>
              <a:rPr lang="en-US" dirty="0"/>
              <a:t> </a:t>
            </a:r>
            <a:r>
              <a:rPr lang="en-US" dirty="0" err="1"/>
              <a:t>մյուս</a:t>
            </a:r>
            <a:r>
              <a:rPr lang="en-US" dirty="0"/>
              <a:t> </a:t>
            </a:r>
            <a:r>
              <a:rPr lang="en-US" dirty="0" err="1"/>
              <a:t>դատական</a:t>
            </a:r>
            <a:r>
              <a:rPr lang="en-US" dirty="0"/>
              <a:t> </a:t>
            </a:r>
            <a:r>
              <a:rPr lang="en-US" dirty="0" err="1"/>
              <a:t>համակարգերը</a:t>
            </a:r>
            <a:r>
              <a:rPr lang="en-US" dirty="0"/>
              <a:t>։</a:t>
            </a:r>
          </a:p>
          <a:p>
            <a:pPr lvl="0"/>
            <a:r>
              <a:rPr lang="en-US" b="1" dirty="0" err="1"/>
              <a:t>Հաշիվների</a:t>
            </a:r>
            <a:r>
              <a:rPr lang="en-US" b="1" dirty="0"/>
              <a:t> </a:t>
            </a:r>
            <a:r>
              <a:rPr lang="en-US" b="1" dirty="0" err="1"/>
              <a:t>դատարանը</a:t>
            </a:r>
            <a:r>
              <a:rPr lang="en-US" dirty="0"/>
              <a:t> </a:t>
            </a:r>
            <a:r>
              <a:rPr lang="en-US" dirty="0" err="1"/>
              <a:t>Եվրամիության</a:t>
            </a:r>
            <a:r>
              <a:rPr lang="en-US" dirty="0"/>
              <a:t> </a:t>
            </a:r>
            <a:r>
              <a:rPr lang="en-US" dirty="0" err="1"/>
              <a:t>աուդիտոր</a:t>
            </a:r>
            <a:r>
              <a:rPr lang="en-US" dirty="0"/>
              <a:t> </a:t>
            </a:r>
            <a:r>
              <a:rPr lang="en-US" dirty="0" err="1"/>
              <a:t>մարմինն</a:t>
            </a:r>
            <a:r>
              <a:rPr lang="en-US" dirty="0"/>
              <a:t> է։ </a:t>
            </a:r>
            <a:r>
              <a:rPr lang="en-US" dirty="0" err="1"/>
              <a:t>Վերահսկում</a:t>
            </a:r>
            <a:r>
              <a:rPr lang="en-US" dirty="0"/>
              <a:t> է </a:t>
            </a:r>
            <a:r>
              <a:rPr lang="en-US" dirty="0" err="1"/>
              <a:t>եվրոպական</a:t>
            </a:r>
            <a:r>
              <a:rPr lang="en-US" dirty="0"/>
              <a:t> </a:t>
            </a:r>
            <a:r>
              <a:rPr lang="en-US" dirty="0" err="1"/>
              <a:t>ֆոնդերի</a:t>
            </a:r>
            <a:r>
              <a:rPr lang="en-US" dirty="0"/>
              <a:t> </a:t>
            </a:r>
            <a:r>
              <a:rPr lang="en-US" dirty="0" err="1"/>
              <a:t>ճիշտ</a:t>
            </a:r>
            <a:r>
              <a:rPr lang="en-US" dirty="0"/>
              <a:t> </a:t>
            </a:r>
            <a:r>
              <a:rPr lang="en-US" dirty="0" err="1"/>
              <a:t>բաշխումը</a:t>
            </a:r>
            <a:r>
              <a:rPr lang="en-US" dirty="0"/>
              <a:t> </a:t>
            </a:r>
            <a:r>
              <a:rPr lang="en-US" dirty="0" err="1"/>
              <a:t>ինչպես</a:t>
            </a:r>
            <a:r>
              <a:rPr lang="en-US" dirty="0"/>
              <a:t> </a:t>
            </a:r>
            <a:r>
              <a:rPr lang="en-US" dirty="0" err="1"/>
              <a:t>կառույցների</a:t>
            </a:r>
            <a:r>
              <a:rPr lang="en-US" dirty="0"/>
              <a:t>, </a:t>
            </a:r>
            <a:r>
              <a:rPr lang="en-US" dirty="0" err="1"/>
              <a:t>մարմինների</a:t>
            </a:r>
            <a:r>
              <a:rPr lang="en-US" dirty="0"/>
              <a:t> </a:t>
            </a:r>
            <a:r>
              <a:rPr lang="en-US" dirty="0" err="1"/>
              <a:t>ու</a:t>
            </a:r>
            <a:r>
              <a:rPr lang="en-US" dirty="0"/>
              <a:t> </a:t>
            </a:r>
            <a:r>
              <a:rPr lang="en-US" dirty="0" err="1"/>
              <a:t>համակարգերի</a:t>
            </a:r>
            <a:r>
              <a:rPr lang="en-US" dirty="0"/>
              <a:t>, </a:t>
            </a:r>
            <a:r>
              <a:rPr lang="en-US" dirty="0" err="1"/>
              <a:t>այնպես</a:t>
            </a:r>
            <a:r>
              <a:rPr lang="en-US" dirty="0"/>
              <a:t> </a:t>
            </a:r>
            <a:r>
              <a:rPr lang="en-US" dirty="0" err="1"/>
              <a:t>էլ</a:t>
            </a:r>
            <a:r>
              <a:rPr lang="en-US" dirty="0"/>
              <a:t> </a:t>
            </a:r>
            <a:r>
              <a:rPr lang="en-US" dirty="0" err="1"/>
              <a:t>անդամ</a:t>
            </a:r>
            <a:r>
              <a:rPr lang="en-US" dirty="0"/>
              <a:t> </a:t>
            </a:r>
            <a:r>
              <a:rPr lang="en-US" dirty="0" err="1"/>
              <a:t>երկրների</a:t>
            </a:r>
            <a:r>
              <a:rPr lang="en-US" dirty="0"/>
              <a:t> </a:t>
            </a:r>
            <a:r>
              <a:rPr lang="en-US" dirty="0" err="1"/>
              <a:t>միջև</a:t>
            </a:r>
            <a:r>
              <a:rPr lang="en-US" dirty="0"/>
              <a:t>։</a:t>
            </a:r>
          </a:p>
          <a:p>
            <a:pPr lvl="0"/>
            <a:r>
              <a:rPr lang="en-US" b="1" dirty="0" err="1"/>
              <a:t>Եվրոպական</a:t>
            </a:r>
            <a:r>
              <a:rPr lang="en-US" b="1" dirty="0"/>
              <a:t> </a:t>
            </a:r>
            <a:r>
              <a:rPr lang="en-US" b="1" dirty="0" err="1"/>
              <a:t>կենտրոնական</a:t>
            </a:r>
            <a:r>
              <a:rPr lang="en-US" b="1" dirty="0"/>
              <a:t> </a:t>
            </a:r>
            <a:r>
              <a:rPr lang="en-US" b="1" dirty="0" err="1"/>
              <a:t>բանկը</a:t>
            </a:r>
            <a:r>
              <a:rPr lang="en-US" dirty="0"/>
              <a:t> (ԵԿԲ) </a:t>
            </a:r>
            <a:r>
              <a:rPr lang="en-US" dirty="0" err="1"/>
              <a:t>եվրոպական</a:t>
            </a:r>
            <a:r>
              <a:rPr lang="en-US" dirty="0"/>
              <a:t> </a:t>
            </a:r>
            <a:r>
              <a:rPr lang="en-US" dirty="0" err="1"/>
              <a:t>միասնական</a:t>
            </a:r>
            <a:r>
              <a:rPr lang="en-US" dirty="0"/>
              <a:t> </a:t>
            </a:r>
            <a:r>
              <a:rPr lang="en-US" dirty="0" err="1"/>
              <a:t>դրամի</a:t>
            </a:r>
            <a:r>
              <a:rPr lang="en-US" dirty="0"/>
              <a:t>՝ </a:t>
            </a:r>
            <a:r>
              <a:rPr lang="en-US" dirty="0" err="1"/>
              <a:t>եվրոյի</a:t>
            </a:r>
            <a:r>
              <a:rPr lang="en-US" dirty="0"/>
              <a:t> </a:t>
            </a:r>
            <a:r>
              <a:rPr lang="en-US" dirty="0" err="1"/>
              <a:t>կենտրոնական</a:t>
            </a:r>
            <a:r>
              <a:rPr lang="en-US" dirty="0"/>
              <a:t> </a:t>
            </a:r>
            <a:r>
              <a:rPr lang="en-US" dirty="0" err="1"/>
              <a:t>բանկն</a:t>
            </a:r>
            <a:r>
              <a:rPr lang="en-US" dirty="0"/>
              <a:t> և </a:t>
            </a:r>
            <a:r>
              <a:rPr lang="en-US" dirty="0" err="1"/>
              <a:t>Եվրոհամակարգի</a:t>
            </a:r>
            <a:r>
              <a:rPr lang="en-US" dirty="0"/>
              <a:t> </a:t>
            </a:r>
            <a:r>
              <a:rPr lang="en-US" dirty="0" err="1"/>
              <a:t>գլխավոր</a:t>
            </a:r>
            <a:r>
              <a:rPr lang="en-US" dirty="0"/>
              <a:t> </a:t>
            </a:r>
            <a:r>
              <a:rPr lang="en-US" dirty="0" err="1"/>
              <a:t>առանցքը</a:t>
            </a:r>
            <a:r>
              <a:rPr lang="en-US" dirty="0"/>
              <a:t>։ ԵԿԲ-ն </a:t>
            </a:r>
            <a:r>
              <a:rPr lang="en-US" dirty="0" err="1"/>
              <a:t>Կենտրոնական</a:t>
            </a:r>
            <a:r>
              <a:rPr lang="en-US" dirty="0"/>
              <a:t> </a:t>
            </a:r>
            <a:r>
              <a:rPr lang="en-US" dirty="0" err="1"/>
              <a:t>բանկերի</a:t>
            </a:r>
            <a:r>
              <a:rPr lang="en-US" dirty="0"/>
              <a:t> </a:t>
            </a:r>
            <a:r>
              <a:rPr lang="en-US" dirty="0" err="1"/>
              <a:t>եվրոպական</a:t>
            </a:r>
            <a:r>
              <a:rPr lang="en-US" dirty="0"/>
              <a:t> </a:t>
            </a:r>
            <a:r>
              <a:rPr lang="en-US" dirty="0" err="1"/>
              <a:t>համակարգի</a:t>
            </a:r>
            <a:r>
              <a:rPr lang="en-US" dirty="0"/>
              <a:t> </a:t>
            </a:r>
            <a:r>
              <a:rPr lang="en-US" dirty="0" err="1"/>
              <a:t>անբաժան</a:t>
            </a:r>
            <a:r>
              <a:rPr lang="en-US" dirty="0"/>
              <a:t> </a:t>
            </a:r>
            <a:r>
              <a:rPr lang="en-US" dirty="0" err="1"/>
              <a:t>մասն</a:t>
            </a:r>
            <a:r>
              <a:rPr lang="en-US" dirty="0"/>
              <a:t> է։</a:t>
            </a:r>
          </a:p>
          <a:p>
            <a:endParaRPr lang="en-US" dirty="0"/>
          </a:p>
        </p:txBody>
      </p:sp>
    </p:spTree>
    <p:extLst>
      <p:ext uri="{BB962C8B-B14F-4D97-AF65-F5344CB8AC3E}">
        <p14:creationId xmlns:p14="http://schemas.microsoft.com/office/powerpoint/2010/main" val="28356312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0005242B-147C-9D46-8D12-90EA5DAA1E94}"/>
              </a:ext>
            </a:extLst>
          </p:cNvPr>
          <p:cNvSpPr txBox="1"/>
          <p:nvPr/>
        </p:nvSpPr>
        <p:spPr>
          <a:xfrm rot="16200000">
            <a:off x="-2542031" y="2403820"/>
            <a:ext cx="5998464" cy="276999"/>
          </a:xfrm>
          <a:prstGeom prst="rect">
            <a:avLst/>
          </a:prstGeom>
          <a:noFill/>
        </p:spPr>
        <p:txBody>
          <a:bodyPr wrap="square" rtlCol="0">
            <a:spAutoFit/>
          </a:bodyPr>
          <a:lstStyle/>
          <a:p>
            <a:r>
              <a:rPr lang="en-US" sz="1200" dirty="0">
                <a:solidFill>
                  <a:prstClr val="white"/>
                </a:solidFill>
              </a:rPr>
              <a:t>© Architecture: Art &amp; Build + Atelier </a:t>
            </a:r>
            <a:r>
              <a:rPr lang="en-US" sz="1200" dirty="0" err="1">
                <a:solidFill>
                  <a:prstClr val="white"/>
                </a:solidFill>
              </a:rPr>
              <a:t>d’architecture</a:t>
            </a:r>
            <a:r>
              <a:rPr lang="en-US" sz="1200" dirty="0">
                <a:solidFill>
                  <a:prstClr val="white"/>
                </a:solidFill>
              </a:rPr>
              <a:t> Paul Noël </a:t>
            </a:r>
          </a:p>
        </p:txBody>
      </p:sp>
      <p:sp>
        <p:nvSpPr>
          <p:cNvPr id="6" name="Заголовок 5"/>
          <p:cNvSpPr>
            <a:spLocks noGrp="1"/>
          </p:cNvSpPr>
          <p:nvPr>
            <p:ph type="title"/>
          </p:nvPr>
        </p:nvSpPr>
        <p:spPr>
          <a:xfrm>
            <a:off x="914400" y="498764"/>
            <a:ext cx="10363200" cy="1362075"/>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en-US" dirty="0" err="1">
                <a:solidFill>
                  <a:schemeClr val="tx1">
                    <a:lumMod val="85000"/>
                  </a:schemeClr>
                </a:solidFill>
              </a:rPr>
              <a:t>Եվրոպական</a:t>
            </a:r>
            <a:r>
              <a:rPr lang="en-US" dirty="0">
                <a:solidFill>
                  <a:schemeClr val="tx1">
                    <a:lumMod val="85000"/>
                  </a:schemeClr>
                </a:solidFill>
              </a:rPr>
              <a:t> </a:t>
            </a:r>
            <a:r>
              <a:rPr lang="en-US" dirty="0" err="1">
                <a:solidFill>
                  <a:schemeClr val="tx1">
                    <a:lumMod val="85000"/>
                  </a:schemeClr>
                </a:solidFill>
              </a:rPr>
              <a:t>տնտեսական</a:t>
            </a:r>
            <a:r>
              <a:rPr lang="en-US" dirty="0">
                <a:solidFill>
                  <a:schemeClr val="tx1">
                    <a:lumMod val="85000"/>
                  </a:schemeClr>
                </a:solidFill>
              </a:rPr>
              <a:t> ԵՎ </a:t>
            </a:r>
            <a:r>
              <a:rPr lang="en-US" dirty="0" err="1">
                <a:solidFill>
                  <a:schemeClr val="tx1">
                    <a:lumMod val="85000"/>
                  </a:schemeClr>
                </a:solidFill>
              </a:rPr>
              <a:t>սոցիալական</a:t>
            </a:r>
            <a:r>
              <a:rPr lang="en-US" dirty="0">
                <a:solidFill>
                  <a:schemeClr val="tx1">
                    <a:lumMod val="85000"/>
                  </a:schemeClr>
                </a:solidFill>
              </a:rPr>
              <a:t> </a:t>
            </a:r>
            <a:r>
              <a:rPr lang="en-US" dirty="0" err="1">
                <a:solidFill>
                  <a:schemeClr val="tx1">
                    <a:lumMod val="85000"/>
                  </a:schemeClr>
                </a:solidFill>
              </a:rPr>
              <a:t>կոմիտե</a:t>
            </a:r>
            <a:endParaRPr lang="ru-RU" dirty="0">
              <a:solidFill>
                <a:schemeClr val="tx1">
                  <a:lumMod val="85000"/>
                </a:schemeClr>
              </a:solidFill>
            </a:endParaRPr>
          </a:p>
        </p:txBody>
      </p:sp>
    </p:spTree>
    <p:extLst>
      <p:ext uri="{BB962C8B-B14F-4D97-AF65-F5344CB8AC3E}">
        <p14:creationId xmlns:p14="http://schemas.microsoft.com/office/powerpoint/2010/main" val="33463415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p:cNvSpPr>
            <a:spLocks noGrp="1"/>
          </p:cNvSpPr>
          <p:nvPr>
            <p:ph type="title"/>
          </p:nvPr>
        </p:nvSpPr>
        <p:spPr>
          <a:xfrm>
            <a:off x="863600" y="1850967"/>
            <a:ext cx="10464800" cy="2099733"/>
          </a:xfrm>
        </p:spPr>
        <p:txBody>
          <a:bodyPr>
            <a:noAutofit/>
          </a:bodyPr>
          <a:lstStyle/>
          <a:p>
            <a:r>
              <a:rPr lang="hy-AM" sz="3333" dirty="0"/>
              <a:t/>
            </a:r>
            <a:br>
              <a:rPr lang="hy-AM" sz="3333" dirty="0"/>
            </a:br>
            <a:r>
              <a:rPr lang="hy-AM" sz="3733" dirty="0"/>
              <a:t> </a:t>
            </a:r>
            <a:br>
              <a:rPr lang="hy-AM" sz="3733" dirty="0"/>
            </a:br>
            <a:r>
              <a:rPr lang="hy-AM" sz="3733" dirty="0">
                <a:solidFill>
                  <a:schemeClr val="bg1"/>
                </a:solidFill>
              </a:rPr>
              <a:t>Եվրոպական տնտեսական և սոցիալական կոմիտեն (ԵՏ</a:t>
            </a:r>
            <a:r>
              <a:rPr lang="en-US" sz="3733" dirty="0">
                <a:solidFill>
                  <a:schemeClr val="bg1"/>
                </a:solidFill>
              </a:rPr>
              <a:t>Ս</a:t>
            </a:r>
            <a:r>
              <a:rPr lang="hy-AM" sz="3733" dirty="0">
                <a:solidFill>
                  <a:schemeClr val="bg1"/>
                </a:solidFill>
              </a:rPr>
              <a:t>Կ) Եվրոպական միության (ԵՄ) խորհրդատվական մարմին է, որը ստեղծվել է 195</a:t>
            </a:r>
            <a:r>
              <a:rPr lang="en-US" sz="3733" dirty="0">
                <a:solidFill>
                  <a:schemeClr val="bg1"/>
                </a:solidFill>
              </a:rPr>
              <a:t>7</a:t>
            </a:r>
            <a:r>
              <a:rPr lang="hy-AM" sz="3733" dirty="0">
                <a:solidFill>
                  <a:schemeClr val="bg1"/>
                </a:solidFill>
              </a:rPr>
              <a:t> թ.-ին:</a:t>
            </a:r>
            <a:endParaRPr lang="en-US" sz="3333" dirty="0">
              <a:solidFill>
                <a:schemeClr val="bg1"/>
              </a:solidFill>
            </a:endParaRPr>
          </a:p>
        </p:txBody>
      </p:sp>
    </p:spTree>
    <p:extLst>
      <p:ext uri="{BB962C8B-B14F-4D97-AF65-F5344CB8AC3E}">
        <p14:creationId xmlns:p14="http://schemas.microsoft.com/office/powerpoint/2010/main" val="348515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547"/>
            <a:ext cx="12192000" cy="6858000"/>
          </a:xfrm>
          <a:prstGeom prst="rect">
            <a:avLst/>
          </a:prstGeom>
        </p:spPr>
      </p:pic>
      <p:sp>
        <p:nvSpPr>
          <p:cNvPr id="5" name="Content Placeholder 2"/>
          <p:cNvSpPr>
            <a:spLocks noGrp="1"/>
          </p:cNvSpPr>
          <p:nvPr>
            <p:ph idx="1"/>
          </p:nvPr>
        </p:nvSpPr>
        <p:spPr>
          <a:xfrm>
            <a:off x="0" y="2354581"/>
            <a:ext cx="12192000" cy="517313"/>
          </a:xfrm>
        </p:spPr>
        <p:style>
          <a:lnRef idx="2">
            <a:schemeClr val="accent1"/>
          </a:lnRef>
          <a:fillRef idx="1">
            <a:schemeClr val="lt1"/>
          </a:fillRef>
          <a:effectRef idx="0">
            <a:schemeClr val="accent1"/>
          </a:effectRef>
          <a:fontRef idx="minor">
            <a:schemeClr val="dk1"/>
          </a:fontRef>
        </p:style>
        <p:txBody>
          <a:bodyPr>
            <a:noAutofit/>
          </a:bodyPr>
          <a:lstStyle/>
          <a:p>
            <a:pPr marL="0" lvl="1" indent="0" algn="ctr">
              <a:buNone/>
            </a:pPr>
            <a:r>
              <a:rPr lang="hy-AM" sz="2400" dirty="0">
                <a:solidFill>
                  <a:schemeClr val="bg2"/>
                </a:solidFill>
              </a:rPr>
              <a:t> Անդամներն աշխատում են երեք խմբում</a:t>
            </a:r>
            <a:endParaRPr lang="en-GB" altLang="fr-FR" sz="2400" b="1" dirty="0">
              <a:ln w="10541" cmpd="sng">
                <a:solidFill>
                  <a:srgbClr val="7D7D7D">
                    <a:tint val="100000"/>
                    <a:shade val="100000"/>
                    <a:satMod val="110000"/>
                  </a:srgbClr>
                </a:solidFill>
                <a:prstDash val="solid"/>
              </a:ln>
              <a:solidFill>
                <a:schemeClr val="bg2"/>
              </a:solidFill>
              <a:latin typeface="Calibri" charset="0"/>
              <a:ea typeface="MS PGothic" charset="-128"/>
            </a:endParaRPr>
          </a:p>
        </p:txBody>
      </p:sp>
      <p:sp>
        <p:nvSpPr>
          <p:cNvPr id="6" name="Title 1"/>
          <p:cNvSpPr txBox="1">
            <a:spLocks/>
          </p:cNvSpPr>
          <p:nvPr/>
        </p:nvSpPr>
        <p:spPr bwMode="auto">
          <a:xfrm>
            <a:off x="0" y="1659468"/>
            <a:ext cx="12192000" cy="695113"/>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2">
            <a:schemeClr val="accent1"/>
          </a:fillRef>
          <a:effectRef idx="1">
            <a:schemeClr val="accent1"/>
          </a:effectRef>
          <a:fontRef idx="minor">
            <a:schemeClr val="dk1"/>
          </a:fontRef>
        </p:style>
        <p:txBody>
          <a:bodyPr>
            <a:normAutofit fontScale="925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defRPr/>
            </a:pPr>
            <a:r>
              <a:rPr lang="en-US" sz="2400" dirty="0">
                <a:solidFill>
                  <a:prstClr val="black">
                    <a:lumMod val="85000"/>
                    <a:lumOff val="15000"/>
                  </a:prstClr>
                </a:solidFill>
              </a:rPr>
              <a:t>ԵՏՍԿ</a:t>
            </a:r>
            <a:r>
              <a:rPr lang="hy-AM" sz="2400" dirty="0">
                <a:solidFill>
                  <a:prstClr val="black">
                    <a:lumMod val="85000"/>
                    <a:lumOff val="15000"/>
                  </a:prstClr>
                </a:solidFill>
              </a:rPr>
              <a:t>- ն ունի 3</a:t>
            </a:r>
            <a:r>
              <a:rPr lang="en-US" sz="2400" dirty="0">
                <a:solidFill>
                  <a:prstClr val="black">
                    <a:lumMod val="85000"/>
                    <a:lumOff val="15000"/>
                  </a:prstClr>
                </a:solidFill>
              </a:rPr>
              <a:t>50</a:t>
            </a:r>
            <a:r>
              <a:rPr lang="hy-AM" sz="2400" dirty="0">
                <a:solidFill>
                  <a:prstClr val="black">
                    <a:lumMod val="85000"/>
                    <a:lumOff val="15000"/>
                  </a:prstClr>
                </a:solidFill>
              </a:rPr>
              <a:t> անդամ ԵՄ բոլոր </a:t>
            </a:r>
            <a:r>
              <a:rPr lang="en-US" sz="2400" dirty="0">
                <a:solidFill>
                  <a:prstClr val="black">
                    <a:lumMod val="85000"/>
                    <a:lumOff val="15000"/>
                  </a:prstClr>
                </a:solidFill>
              </a:rPr>
              <a:t>28 </a:t>
            </a:r>
            <a:r>
              <a:rPr lang="hy-AM" sz="2400" dirty="0">
                <a:solidFill>
                  <a:prstClr val="black">
                    <a:lumMod val="85000"/>
                    <a:lumOff val="15000"/>
                  </a:prstClr>
                </a:solidFill>
              </a:rPr>
              <a:t>անդամ պետություններից, որոնք նշանակվում են պաշտոնավարման երկարաձգման հնգամյա ժամկետով</a:t>
            </a:r>
            <a:r>
              <a:rPr lang="hy-AM" sz="2400" dirty="0">
                <a:solidFill>
                  <a:srgbClr val="EEECE1">
                    <a:lumMod val="60000"/>
                    <a:lumOff val="40000"/>
                  </a:srgbClr>
                </a:solidFill>
              </a:rPr>
              <a:t>:</a:t>
            </a:r>
            <a:endParaRPr lang="fr-BE" sz="2667" b="1" cap="all" dirty="0">
              <a:ln w="0"/>
              <a:solidFill>
                <a:srgbClr val="EEECE1">
                  <a:lumMod val="60000"/>
                  <a:lumOff val="40000"/>
                </a:srgbClr>
              </a:solidFill>
              <a:effectLst>
                <a:reflection blurRad="12700" stA="50000" endPos="50000" dist="5000" dir="5400000" sy="-100000" rotWithShape="0"/>
              </a:effectLst>
              <a:ea typeface="+mj-ea"/>
            </a:endParaRPr>
          </a:p>
        </p:txBody>
      </p:sp>
      <p:sp>
        <p:nvSpPr>
          <p:cNvPr id="13" name="Rectangle 12"/>
          <p:cNvSpPr/>
          <p:nvPr/>
        </p:nvSpPr>
        <p:spPr>
          <a:xfrm>
            <a:off x="1273387" y="3442547"/>
            <a:ext cx="2926080" cy="3574627"/>
          </a:xfrm>
          <a:prstGeom prst="rect">
            <a:avLst/>
          </a:prstGeom>
          <a:solidFill>
            <a:srgbClr val="0060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endParaRPr>
          </a:p>
        </p:txBody>
      </p:sp>
      <p:sp>
        <p:nvSpPr>
          <p:cNvPr id="14" name="Rectangle 13"/>
          <p:cNvSpPr/>
          <p:nvPr/>
        </p:nvSpPr>
        <p:spPr>
          <a:xfrm>
            <a:off x="4754880" y="3442547"/>
            <a:ext cx="2926080" cy="3574627"/>
          </a:xfrm>
          <a:prstGeom prst="rect">
            <a:avLst/>
          </a:prstGeom>
          <a:solidFill>
            <a:srgbClr val="D922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endParaRPr>
          </a:p>
        </p:txBody>
      </p:sp>
      <p:sp>
        <p:nvSpPr>
          <p:cNvPr id="15" name="Rectangle 14"/>
          <p:cNvSpPr/>
          <p:nvPr/>
        </p:nvSpPr>
        <p:spPr>
          <a:xfrm>
            <a:off x="8236373" y="3442547"/>
            <a:ext cx="2926080" cy="3574627"/>
          </a:xfrm>
          <a:prstGeom prst="rect">
            <a:avLst/>
          </a:prstGeom>
          <a:solidFill>
            <a:srgbClr val="0083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008342"/>
              </a:solidFill>
            </a:endParaRPr>
          </a:p>
        </p:txBody>
      </p:sp>
      <p:sp>
        <p:nvSpPr>
          <p:cNvPr id="10" name="Title 1"/>
          <p:cNvSpPr txBox="1">
            <a:spLocks/>
          </p:cNvSpPr>
          <p:nvPr/>
        </p:nvSpPr>
        <p:spPr bwMode="auto">
          <a:xfrm>
            <a:off x="1273387" y="3619077"/>
            <a:ext cx="2926080" cy="78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defRPr/>
            </a:pPr>
            <a:r>
              <a:rPr lang="fr-BE" sz="2667" b="1" dirty="0">
                <a:solidFill>
                  <a:prstClr val="white"/>
                </a:solidFill>
                <a:ea typeface="+mj-ea"/>
              </a:rPr>
              <a:t>Գործատու</a:t>
            </a:r>
          </a:p>
        </p:txBody>
      </p:sp>
      <p:sp>
        <p:nvSpPr>
          <p:cNvPr id="11" name="Title 1"/>
          <p:cNvSpPr txBox="1">
            <a:spLocks/>
          </p:cNvSpPr>
          <p:nvPr/>
        </p:nvSpPr>
        <p:spPr bwMode="auto">
          <a:xfrm>
            <a:off x="4754880" y="3619077"/>
            <a:ext cx="2926080" cy="78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defRPr/>
            </a:pPr>
            <a:r>
              <a:rPr lang="fr-BE" sz="2667" b="1" dirty="0">
                <a:solidFill>
                  <a:prstClr val="white"/>
                </a:solidFill>
                <a:ea typeface="+mj-ea"/>
              </a:rPr>
              <a:t>Աշխատող</a:t>
            </a:r>
          </a:p>
        </p:txBody>
      </p:sp>
      <p:sp>
        <p:nvSpPr>
          <p:cNvPr id="12" name="Title 1"/>
          <p:cNvSpPr txBox="1">
            <a:spLocks/>
          </p:cNvSpPr>
          <p:nvPr/>
        </p:nvSpPr>
        <p:spPr bwMode="auto">
          <a:xfrm>
            <a:off x="8236373" y="3619077"/>
            <a:ext cx="2926080" cy="78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defRPr/>
            </a:pPr>
            <a:r>
              <a:rPr lang="fr-BE" sz="2667" b="1" dirty="0">
                <a:solidFill>
                  <a:prstClr val="white"/>
                </a:solidFill>
                <a:ea typeface="+mj-ea"/>
              </a:rPr>
              <a:t>Այլ  խմբեր</a:t>
            </a:r>
          </a:p>
        </p:txBody>
      </p:sp>
      <p:sp>
        <p:nvSpPr>
          <p:cNvPr id="17" name="Rectangle 16"/>
          <p:cNvSpPr/>
          <p:nvPr/>
        </p:nvSpPr>
        <p:spPr>
          <a:xfrm>
            <a:off x="0" y="5936558"/>
            <a:ext cx="12192000" cy="16272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endParaRPr>
          </a:p>
        </p:txBody>
      </p:sp>
      <p:sp>
        <p:nvSpPr>
          <p:cNvPr id="19" name="TextBox 18">
            <a:hlinkClick r:id="rId4"/>
            <a:extLst>
              <a:ext uri="{FF2B5EF4-FFF2-40B4-BE49-F238E27FC236}">
                <a16:creationId xmlns:a16="http://schemas.microsoft.com/office/drawing/2014/main" xmlns="" id="{F0925021-66B6-B547-90DD-B7884B765D2F}"/>
              </a:ext>
            </a:extLst>
          </p:cNvPr>
          <p:cNvSpPr txBox="1"/>
          <p:nvPr/>
        </p:nvSpPr>
        <p:spPr>
          <a:xfrm>
            <a:off x="1255099" y="4117681"/>
            <a:ext cx="2962656" cy="954300"/>
          </a:xfrm>
          <a:prstGeom prst="rect">
            <a:avLst/>
          </a:prstGeom>
          <a:noFill/>
        </p:spPr>
        <p:txBody>
          <a:bodyPr wrap="square" rtlCol="0">
            <a:spAutoFit/>
          </a:bodyPr>
          <a:lstStyle/>
          <a:p>
            <a:pPr algn="ctr"/>
            <a:r>
              <a:rPr lang="hy-AM" sz="1867" dirty="0">
                <a:solidFill>
                  <a:prstClr val="black"/>
                </a:solidFill>
              </a:rPr>
              <a:t>Գործատուների ֆեդերացիաներ, Առևտր</a:t>
            </a:r>
            <a:r>
              <a:rPr lang="en-US" sz="1867" dirty="0" err="1">
                <a:solidFill>
                  <a:prstClr val="black"/>
                </a:solidFill>
              </a:rPr>
              <a:t>ային</a:t>
            </a:r>
            <a:r>
              <a:rPr lang="hy-AM" sz="1867" dirty="0">
                <a:solidFill>
                  <a:prstClr val="black"/>
                </a:solidFill>
              </a:rPr>
              <a:t> </a:t>
            </a:r>
            <a:r>
              <a:rPr lang="en-US" sz="1867" dirty="0" err="1">
                <a:solidFill>
                  <a:prstClr val="black"/>
                </a:solidFill>
              </a:rPr>
              <a:t>ճամբարներ</a:t>
            </a:r>
            <a:endParaRPr lang="en-US" sz="1867" dirty="0">
              <a:solidFill>
                <a:prstClr val="white"/>
              </a:solidFill>
            </a:endParaRPr>
          </a:p>
        </p:txBody>
      </p:sp>
      <p:sp>
        <p:nvSpPr>
          <p:cNvPr id="20" name="TextBox 19">
            <a:hlinkClick r:id="rId5"/>
            <a:extLst>
              <a:ext uri="{FF2B5EF4-FFF2-40B4-BE49-F238E27FC236}">
                <a16:creationId xmlns:a16="http://schemas.microsoft.com/office/drawing/2014/main" xmlns="" id="{EA13E604-DD39-AC47-A999-ECEECC06A46F}"/>
              </a:ext>
            </a:extLst>
          </p:cNvPr>
          <p:cNvSpPr txBox="1"/>
          <p:nvPr/>
        </p:nvSpPr>
        <p:spPr>
          <a:xfrm>
            <a:off x="4965470" y="4113563"/>
            <a:ext cx="2394065" cy="954300"/>
          </a:xfrm>
          <a:prstGeom prst="rect">
            <a:avLst/>
          </a:prstGeom>
          <a:noFill/>
        </p:spPr>
        <p:txBody>
          <a:bodyPr wrap="square" rtlCol="0">
            <a:spAutoFit/>
          </a:bodyPr>
          <a:lstStyle/>
          <a:p>
            <a:pPr algn="ctr"/>
            <a:r>
              <a:rPr lang="hy-AM" sz="1867" b="1" dirty="0">
                <a:solidFill>
                  <a:prstClr val="black"/>
                </a:solidFill>
              </a:rPr>
              <a:t>Արհմիությունը</a:t>
            </a:r>
            <a:endParaRPr lang="en-US" sz="1867" b="1" dirty="0">
              <a:solidFill>
                <a:prstClr val="black"/>
              </a:solidFill>
            </a:endParaRPr>
          </a:p>
          <a:p>
            <a:pPr algn="ctr"/>
            <a:endParaRPr lang="en-US" sz="1867" b="1" dirty="0">
              <a:solidFill>
                <a:prstClr val="white"/>
              </a:solidFill>
            </a:endParaRPr>
          </a:p>
          <a:p>
            <a:pPr algn="ctr"/>
            <a:endParaRPr lang="en-US" sz="1867" dirty="0">
              <a:solidFill>
                <a:prstClr val="white"/>
              </a:solidFill>
            </a:endParaRPr>
          </a:p>
        </p:txBody>
      </p:sp>
      <p:sp>
        <p:nvSpPr>
          <p:cNvPr id="21" name="TextBox 20">
            <a:hlinkClick r:id="rId6"/>
            <a:extLst>
              <a:ext uri="{FF2B5EF4-FFF2-40B4-BE49-F238E27FC236}">
                <a16:creationId xmlns:a16="http://schemas.microsoft.com/office/drawing/2014/main" xmlns="" id="{04EA3B74-E8BC-4341-9B56-489ADABD78EE}"/>
              </a:ext>
            </a:extLst>
          </p:cNvPr>
          <p:cNvSpPr txBox="1"/>
          <p:nvPr/>
        </p:nvSpPr>
        <p:spPr>
          <a:xfrm>
            <a:off x="8236373" y="3890357"/>
            <a:ext cx="2962656" cy="1816266"/>
          </a:xfrm>
          <a:prstGeom prst="rect">
            <a:avLst/>
          </a:prstGeom>
          <a:noFill/>
        </p:spPr>
        <p:txBody>
          <a:bodyPr wrap="square" rtlCol="0">
            <a:spAutoFit/>
          </a:bodyPr>
          <a:lstStyle/>
          <a:p>
            <a:pPr algn="ctr"/>
            <a:r>
              <a:rPr lang="hy-AM" sz="1867" dirty="0">
                <a:solidFill>
                  <a:prstClr val="black"/>
                </a:solidFill>
              </a:rPr>
              <a:t/>
            </a:r>
            <a:br>
              <a:rPr lang="hy-AM" sz="1867" dirty="0">
                <a:solidFill>
                  <a:prstClr val="black"/>
                </a:solidFill>
              </a:rPr>
            </a:br>
            <a:r>
              <a:rPr lang="hy-AM" sz="1867" dirty="0">
                <a:solidFill>
                  <a:prstClr val="black"/>
                </a:solidFill>
              </a:rPr>
              <a:t>Ֆերմերներ, սպառողներ, մասնագ</a:t>
            </a:r>
            <a:r>
              <a:rPr lang="en-US" sz="1867" dirty="0" err="1">
                <a:solidFill>
                  <a:prstClr val="black"/>
                </a:solidFill>
              </a:rPr>
              <a:t>ետ</a:t>
            </a:r>
            <a:r>
              <a:rPr lang="hy-AM" sz="1867" dirty="0">
                <a:solidFill>
                  <a:prstClr val="black"/>
                </a:solidFill>
              </a:rPr>
              <a:t>ներ, հաշմանդամն</a:t>
            </a:r>
            <a:r>
              <a:rPr lang="en-US" sz="1867" dirty="0" err="1">
                <a:solidFill>
                  <a:prstClr val="black"/>
                </a:solidFill>
              </a:rPr>
              <a:t>եր</a:t>
            </a:r>
            <a:r>
              <a:rPr lang="hy-AM" sz="1867" dirty="0">
                <a:solidFill>
                  <a:prstClr val="black"/>
                </a:solidFill>
              </a:rPr>
              <a:t>, գիտնականներ, կոոպերատիվներ </a:t>
            </a:r>
            <a:r>
              <a:rPr lang="en-US" sz="1867" dirty="0">
                <a:solidFill>
                  <a:prstClr val="black"/>
                </a:solidFill>
              </a:rPr>
              <a:t>և </a:t>
            </a:r>
            <a:r>
              <a:rPr lang="en-US" sz="1867" dirty="0" err="1">
                <a:solidFill>
                  <a:prstClr val="black"/>
                </a:solidFill>
              </a:rPr>
              <a:t>այլն</a:t>
            </a:r>
            <a:r>
              <a:rPr lang="en-US" sz="1867" dirty="0">
                <a:solidFill>
                  <a:prstClr val="black"/>
                </a:solidFill>
              </a:rPr>
              <a:t>:</a:t>
            </a:r>
            <a:endParaRPr lang="en-US" sz="1867" dirty="0">
              <a:solidFill>
                <a:prstClr val="white"/>
              </a:solidFill>
            </a:endParaRPr>
          </a:p>
        </p:txBody>
      </p:sp>
    </p:spTree>
    <p:extLst>
      <p:ext uri="{BB962C8B-B14F-4D97-AF65-F5344CB8AC3E}">
        <p14:creationId xmlns:p14="http://schemas.microsoft.com/office/powerpoint/2010/main" val="168755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13" grpId="0" animBg="1"/>
      <p:bldP spid="14" grpId="0" animBg="1"/>
      <p:bldP spid="15" grpId="0" animBg="1"/>
      <p:bldP spid="10" grpId="0"/>
      <p:bldP spid="11" grpId="0"/>
      <p:bldP spid="12" grpId="0"/>
      <p:bldP spid="17" grpId="0" animBg="1"/>
      <p:bldP spid="19"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6076"/>
            <a:ext cx="12192000" cy="6858000"/>
          </a:xfrm>
          <a:prstGeom prst="rect">
            <a:avLst/>
          </a:prstGeom>
        </p:spPr>
      </p:pic>
      <p:sp>
        <p:nvSpPr>
          <p:cNvPr id="5" name="Title 1"/>
          <p:cNvSpPr txBox="1">
            <a:spLocks/>
          </p:cNvSpPr>
          <p:nvPr/>
        </p:nvSpPr>
        <p:spPr bwMode="auto">
          <a:xfrm>
            <a:off x="0" y="1892301"/>
            <a:ext cx="12192000" cy="695113"/>
          </a:xfrm>
          <a:prstGeom prst="rect">
            <a:avLst/>
          </a:prstGeom>
          <a:solidFill>
            <a:schemeClr val="bg1"/>
          </a:solidFill>
          <a:ln>
            <a:noFill/>
          </a:ln>
        </p:spPr>
        <p:txBody>
          <a:bodyPr>
            <a:norm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a:endParaRPr lang="fr-BE" sz="2667" dirty="0">
              <a:solidFill>
                <a:srgbClr val="0060A0"/>
              </a:solidFill>
            </a:endParaRPr>
          </a:p>
        </p:txBody>
      </p:sp>
      <p:sp>
        <p:nvSpPr>
          <p:cNvPr id="6" name="Content Placeholder 2"/>
          <p:cNvSpPr>
            <a:spLocks noGrp="1"/>
          </p:cNvSpPr>
          <p:nvPr>
            <p:ph idx="1"/>
          </p:nvPr>
        </p:nvSpPr>
        <p:spPr>
          <a:xfrm>
            <a:off x="4849707" y="2007870"/>
            <a:ext cx="6448213" cy="1004993"/>
          </a:xfrm>
        </p:spPr>
        <p:txBody>
          <a:bodyPr>
            <a:normAutofit fontScale="92500"/>
          </a:bodyPr>
          <a:lstStyle/>
          <a:p>
            <a:pPr lvl="0"/>
            <a:r>
              <a:rPr lang="fr-BE" sz="2400" dirty="0">
                <a:solidFill>
                  <a:srgbClr val="595959"/>
                </a:solidFill>
                <a:latin typeface="Calibri" panose="020F0502020204030204" pitchFamily="34" charset="0"/>
              </a:rPr>
              <a:t>Անդամները նշանակվում են պաշտոնավարման հինգ տարին մեկ անգամ </a:t>
            </a:r>
          </a:p>
        </p:txBody>
      </p:sp>
      <p:sp>
        <p:nvSpPr>
          <p:cNvPr id="7" name="Content Placeholder 2"/>
          <p:cNvSpPr txBox="1">
            <a:spLocks/>
          </p:cNvSpPr>
          <p:nvPr/>
        </p:nvSpPr>
        <p:spPr>
          <a:xfrm>
            <a:off x="4849707" y="3302925"/>
            <a:ext cx="6448213" cy="1004993"/>
          </a:xfrm>
          <a:prstGeom prst="rect">
            <a:avLst/>
          </a:prstGeom>
        </p:spPr>
        <p:txBody>
          <a:bodyPr vert="horz" lIns="121920" tIns="60960" rIns="121920" bIns="6096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err="1">
                <a:solidFill>
                  <a:srgbClr val="595959"/>
                </a:solidFill>
              </a:rPr>
              <a:t>Նրանց</a:t>
            </a:r>
            <a:r>
              <a:rPr lang="en-US" sz="2400" dirty="0">
                <a:solidFill>
                  <a:srgbClr val="595959"/>
                </a:solidFill>
              </a:rPr>
              <a:t> </a:t>
            </a:r>
            <a:r>
              <a:rPr lang="en-US" sz="2400" dirty="0" err="1">
                <a:solidFill>
                  <a:srgbClr val="595959"/>
                </a:solidFill>
              </a:rPr>
              <a:t>ճանապարհածախսը</a:t>
            </a:r>
            <a:r>
              <a:rPr lang="en-US" sz="2400" dirty="0">
                <a:solidFill>
                  <a:srgbClr val="595959"/>
                </a:solidFill>
              </a:rPr>
              <a:t> և </a:t>
            </a:r>
            <a:r>
              <a:rPr lang="en-US" sz="2400" dirty="0" err="1">
                <a:solidFill>
                  <a:srgbClr val="595959"/>
                </a:solidFill>
              </a:rPr>
              <a:t>բնակարանային</a:t>
            </a:r>
            <a:r>
              <a:rPr lang="en-US" sz="2400" dirty="0">
                <a:solidFill>
                  <a:srgbClr val="595959"/>
                </a:solidFill>
              </a:rPr>
              <a:t> </a:t>
            </a:r>
            <a:r>
              <a:rPr lang="en-US" sz="2400" dirty="0" err="1">
                <a:solidFill>
                  <a:srgbClr val="595959"/>
                </a:solidFill>
              </a:rPr>
              <a:t>ծախսերը</a:t>
            </a:r>
            <a:r>
              <a:rPr lang="en-US" sz="2400" dirty="0">
                <a:solidFill>
                  <a:srgbClr val="595959"/>
                </a:solidFill>
              </a:rPr>
              <a:t> </a:t>
            </a:r>
            <a:r>
              <a:rPr lang="en-US" sz="2400" dirty="0" err="1">
                <a:solidFill>
                  <a:srgbClr val="595959"/>
                </a:solidFill>
              </a:rPr>
              <a:t>ապահովում</a:t>
            </a:r>
            <a:r>
              <a:rPr lang="en-US" sz="2400" dirty="0">
                <a:solidFill>
                  <a:srgbClr val="595959"/>
                </a:solidFill>
              </a:rPr>
              <a:t> է ԵՏՍԿ-ն</a:t>
            </a:r>
            <a:endParaRPr lang="fr-BE" sz="2400" dirty="0">
              <a:solidFill>
                <a:srgbClr val="595959"/>
              </a:solidFill>
            </a:endParaRPr>
          </a:p>
        </p:txBody>
      </p:sp>
      <p:sp>
        <p:nvSpPr>
          <p:cNvPr id="8" name="Content Placeholder 2"/>
          <p:cNvSpPr txBox="1">
            <a:spLocks/>
          </p:cNvSpPr>
          <p:nvPr/>
        </p:nvSpPr>
        <p:spPr>
          <a:xfrm>
            <a:off x="4849707" y="4307918"/>
            <a:ext cx="6222847" cy="1344737"/>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hy-AM" sz="2267" dirty="0">
                <a:solidFill>
                  <a:srgbClr val="595959"/>
                </a:solidFill>
              </a:rPr>
              <a:t>Անդամներն առաջադրվում են ազգային կառավարությունների կողմից և նշանակվում են Եվրամիության խորհրդի կողմից:</a:t>
            </a:r>
            <a:endParaRPr lang="fr-BE" sz="2267" dirty="0">
              <a:solidFill>
                <a:srgbClr val="595959"/>
              </a:solidFill>
            </a:endParaRPr>
          </a:p>
        </p:txBody>
      </p:sp>
    </p:spTree>
    <p:extLst>
      <p:ext uri="{BB962C8B-B14F-4D97-AF65-F5344CB8AC3E}">
        <p14:creationId xmlns:p14="http://schemas.microsoft.com/office/powerpoint/2010/main" val="117923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Рисунок 65" descr="Рисунок1.jpg"/>
          <p:cNvPicPr>
            <a:picLocks noChangeAspect="1"/>
          </p:cNvPicPr>
          <p:nvPr/>
        </p:nvPicPr>
        <p:blipFill>
          <a:blip r:embed="rId3" cstate="print"/>
          <a:stretch>
            <a:fillRect/>
          </a:stretch>
        </p:blipFill>
        <p:spPr>
          <a:xfrm>
            <a:off x="-5424" y="0"/>
            <a:ext cx="12197424" cy="6854952"/>
          </a:xfrm>
          <a:prstGeom prst="rect">
            <a:avLst/>
          </a:prstGeom>
        </p:spPr>
      </p:pic>
      <p:sp>
        <p:nvSpPr>
          <p:cNvPr id="5" name="Title 1"/>
          <p:cNvSpPr txBox="1">
            <a:spLocks/>
          </p:cNvSpPr>
          <p:nvPr/>
        </p:nvSpPr>
        <p:spPr bwMode="auto">
          <a:xfrm>
            <a:off x="273222" y="1643986"/>
            <a:ext cx="4805173" cy="1006588"/>
          </a:xfrm>
          <a:prstGeom prst="rect">
            <a:avLst/>
          </a:prstGeom>
          <a:noFill/>
          <a:ln>
            <a:noFill/>
          </a:ln>
        </p:spPr>
        <p:txBody>
          <a:bodyPr>
            <a:normAutofit fontScale="85000" lnSpcReduction="20000"/>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r>
              <a:rPr lang="hy-AM" sz="2667"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Յուրաքանչյուր անդամ պետության անդամների թիվը հետևյալն է.</a:t>
            </a:r>
            <a:endParaRPr lang="en-US" sz="2667"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a:p>
            <a:endParaRPr lang="fr-BE" sz="2667"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6" name="TextBox 5"/>
          <p:cNvSpPr txBox="1"/>
          <p:nvPr/>
        </p:nvSpPr>
        <p:spPr>
          <a:xfrm>
            <a:off x="5944011" y="3429001"/>
            <a:ext cx="527221" cy="379656"/>
          </a:xfrm>
          <a:prstGeom prst="rect">
            <a:avLst/>
          </a:prstGeom>
          <a:noFill/>
        </p:spPr>
        <p:txBody>
          <a:bodyPr wrap="square" rtlCol="0">
            <a:spAutoFit/>
          </a:bodyPr>
          <a:lstStyle/>
          <a:p>
            <a:r>
              <a:rPr lang="en-US" sz="1867" b="1" dirty="0">
                <a:solidFill>
                  <a:prstClr val="white"/>
                </a:solidFill>
              </a:rPr>
              <a:t>24</a:t>
            </a:r>
          </a:p>
        </p:txBody>
      </p:sp>
      <p:sp>
        <p:nvSpPr>
          <p:cNvPr id="7" name="TextBox 6"/>
          <p:cNvSpPr txBox="1"/>
          <p:nvPr/>
        </p:nvSpPr>
        <p:spPr>
          <a:xfrm>
            <a:off x="6292354" y="4472787"/>
            <a:ext cx="527221" cy="379656"/>
          </a:xfrm>
          <a:prstGeom prst="rect">
            <a:avLst/>
          </a:prstGeom>
          <a:noFill/>
        </p:spPr>
        <p:txBody>
          <a:bodyPr wrap="square" rtlCol="0">
            <a:spAutoFit/>
          </a:bodyPr>
          <a:lstStyle/>
          <a:p>
            <a:r>
              <a:rPr lang="en-US" sz="1867" b="1" dirty="0">
                <a:solidFill>
                  <a:prstClr val="white"/>
                </a:solidFill>
              </a:rPr>
              <a:t>24</a:t>
            </a:r>
          </a:p>
        </p:txBody>
      </p:sp>
      <p:sp>
        <p:nvSpPr>
          <p:cNvPr id="8" name="TextBox 7"/>
          <p:cNvSpPr txBox="1"/>
          <p:nvPr/>
        </p:nvSpPr>
        <p:spPr>
          <a:xfrm>
            <a:off x="7092230" y="3760267"/>
            <a:ext cx="527221" cy="379656"/>
          </a:xfrm>
          <a:prstGeom prst="rect">
            <a:avLst/>
          </a:prstGeom>
          <a:noFill/>
        </p:spPr>
        <p:txBody>
          <a:bodyPr wrap="square" rtlCol="0">
            <a:spAutoFit/>
          </a:bodyPr>
          <a:lstStyle/>
          <a:p>
            <a:r>
              <a:rPr lang="en-US" sz="1867" b="1" dirty="0">
                <a:solidFill>
                  <a:prstClr val="white"/>
                </a:solidFill>
              </a:rPr>
              <a:t>24</a:t>
            </a:r>
          </a:p>
        </p:txBody>
      </p:sp>
      <p:sp>
        <p:nvSpPr>
          <p:cNvPr id="9" name="TextBox 8"/>
          <p:cNvSpPr txBox="1"/>
          <p:nvPr/>
        </p:nvSpPr>
        <p:spPr>
          <a:xfrm>
            <a:off x="7652634" y="5323442"/>
            <a:ext cx="527221" cy="379656"/>
          </a:xfrm>
          <a:prstGeom prst="rect">
            <a:avLst/>
          </a:prstGeom>
          <a:noFill/>
        </p:spPr>
        <p:txBody>
          <a:bodyPr wrap="square" rtlCol="0">
            <a:spAutoFit/>
          </a:bodyPr>
          <a:lstStyle/>
          <a:p>
            <a:r>
              <a:rPr lang="en-US" sz="1867" b="1" dirty="0">
                <a:solidFill>
                  <a:prstClr val="white"/>
                </a:solidFill>
              </a:rPr>
              <a:t>24</a:t>
            </a:r>
          </a:p>
        </p:txBody>
      </p:sp>
      <p:sp>
        <p:nvSpPr>
          <p:cNvPr id="10" name="TextBox 9"/>
          <p:cNvSpPr txBox="1"/>
          <p:nvPr/>
        </p:nvSpPr>
        <p:spPr>
          <a:xfrm>
            <a:off x="8129342" y="3555082"/>
            <a:ext cx="527221" cy="379656"/>
          </a:xfrm>
          <a:prstGeom prst="rect">
            <a:avLst/>
          </a:prstGeom>
          <a:noFill/>
        </p:spPr>
        <p:txBody>
          <a:bodyPr wrap="square" rtlCol="0">
            <a:spAutoFit/>
          </a:bodyPr>
          <a:lstStyle/>
          <a:p>
            <a:r>
              <a:rPr lang="en-US" sz="1867" b="1" dirty="0">
                <a:solidFill>
                  <a:prstClr val="white"/>
                </a:solidFill>
              </a:rPr>
              <a:t>21</a:t>
            </a:r>
          </a:p>
        </p:txBody>
      </p:sp>
      <p:sp>
        <p:nvSpPr>
          <p:cNvPr id="11" name="TextBox 10"/>
          <p:cNvSpPr txBox="1"/>
          <p:nvPr/>
        </p:nvSpPr>
        <p:spPr>
          <a:xfrm>
            <a:off x="5416790" y="5375966"/>
            <a:ext cx="527221" cy="379656"/>
          </a:xfrm>
          <a:prstGeom prst="rect">
            <a:avLst/>
          </a:prstGeom>
          <a:noFill/>
        </p:spPr>
        <p:txBody>
          <a:bodyPr wrap="square" rtlCol="0">
            <a:spAutoFit/>
          </a:bodyPr>
          <a:lstStyle/>
          <a:p>
            <a:r>
              <a:rPr lang="en-US" sz="1867" b="1" dirty="0">
                <a:solidFill>
                  <a:prstClr val="white"/>
                </a:solidFill>
              </a:rPr>
              <a:t>21</a:t>
            </a:r>
          </a:p>
        </p:txBody>
      </p:sp>
      <p:sp>
        <p:nvSpPr>
          <p:cNvPr id="12" name="TextBox 11"/>
          <p:cNvSpPr txBox="1"/>
          <p:nvPr/>
        </p:nvSpPr>
        <p:spPr>
          <a:xfrm>
            <a:off x="4751771" y="5463051"/>
            <a:ext cx="527221" cy="379656"/>
          </a:xfrm>
          <a:prstGeom prst="rect">
            <a:avLst/>
          </a:prstGeom>
          <a:noFill/>
        </p:spPr>
        <p:txBody>
          <a:bodyPr wrap="square" rtlCol="0">
            <a:spAutoFit/>
          </a:bodyPr>
          <a:lstStyle/>
          <a:p>
            <a:r>
              <a:rPr lang="en-US" sz="1867" b="1" dirty="0">
                <a:solidFill>
                  <a:prstClr val="white"/>
                </a:solidFill>
              </a:rPr>
              <a:t>12</a:t>
            </a:r>
          </a:p>
        </p:txBody>
      </p:sp>
      <p:sp>
        <p:nvSpPr>
          <p:cNvPr id="13" name="TextBox 12"/>
          <p:cNvSpPr txBox="1"/>
          <p:nvPr/>
        </p:nvSpPr>
        <p:spPr>
          <a:xfrm>
            <a:off x="7619451" y="4312337"/>
            <a:ext cx="527221" cy="379656"/>
          </a:xfrm>
          <a:prstGeom prst="rect">
            <a:avLst/>
          </a:prstGeom>
          <a:noFill/>
        </p:spPr>
        <p:txBody>
          <a:bodyPr wrap="square" rtlCol="0">
            <a:spAutoFit/>
          </a:bodyPr>
          <a:lstStyle/>
          <a:p>
            <a:r>
              <a:rPr lang="en-US" sz="1867" b="1" dirty="0">
                <a:solidFill>
                  <a:prstClr val="white"/>
                </a:solidFill>
              </a:rPr>
              <a:t>12</a:t>
            </a:r>
          </a:p>
        </p:txBody>
      </p:sp>
      <p:sp>
        <p:nvSpPr>
          <p:cNvPr id="14" name="TextBox 13"/>
          <p:cNvSpPr txBox="1"/>
          <p:nvPr/>
        </p:nvSpPr>
        <p:spPr>
          <a:xfrm>
            <a:off x="7746122" y="3965451"/>
            <a:ext cx="527221" cy="379656"/>
          </a:xfrm>
          <a:prstGeom prst="rect">
            <a:avLst/>
          </a:prstGeom>
          <a:noFill/>
        </p:spPr>
        <p:txBody>
          <a:bodyPr wrap="square" rtlCol="0">
            <a:spAutoFit/>
          </a:bodyPr>
          <a:lstStyle/>
          <a:p>
            <a:r>
              <a:rPr lang="en-US" sz="1867" b="1" dirty="0">
                <a:solidFill>
                  <a:prstClr val="white"/>
                </a:solidFill>
              </a:rPr>
              <a:t>12</a:t>
            </a:r>
          </a:p>
        </p:txBody>
      </p:sp>
      <p:sp>
        <p:nvSpPr>
          <p:cNvPr id="15" name="TextBox 14"/>
          <p:cNvSpPr txBox="1"/>
          <p:nvPr/>
        </p:nvSpPr>
        <p:spPr>
          <a:xfrm>
            <a:off x="8232731" y="4353631"/>
            <a:ext cx="527221" cy="379656"/>
          </a:xfrm>
          <a:prstGeom prst="rect">
            <a:avLst/>
          </a:prstGeom>
          <a:noFill/>
        </p:spPr>
        <p:txBody>
          <a:bodyPr wrap="square" rtlCol="0">
            <a:spAutoFit/>
          </a:bodyPr>
          <a:lstStyle/>
          <a:p>
            <a:r>
              <a:rPr lang="en-US" sz="1867" b="1" dirty="0">
                <a:solidFill>
                  <a:prstClr val="white"/>
                </a:solidFill>
              </a:rPr>
              <a:t>12</a:t>
            </a:r>
          </a:p>
        </p:txBody>
      </p:sp>
      <p:sp>
        <p:nvSpPr>
          <p:cNvPr id="16" name="TextBox 15"/>
          <p:cNvSpPr txBox="1"/>
          <p:nvPr/>
        </p:nvSpPr>
        <p:spPr>
          <a:xfrm>
            <a:off x="8978566" y="4999066"/>
            <a:ext cx="527221" cy="379656"/>
          </a:xfrm>
          <a:prstGeom prst="rect">
            <a:avLst/>
          </a:prstGeom>
          <a:noFill/>
        </p:spPr>
        <p:txBody>
          <a:bodyPr wrap="square" rtlCol="0">
            <a:spAutoFit/>
          </a:bodyPr>
          <a:lstStyle/>
          <a:p>
            <a:r>
              <a:rPr lang="en-US" sz="1867" b="1" dirty="0">
                <a:solidFill>
                  <a:prstClr val="white"/>
                </a:solidFill>
              </a:rPr>
              <a:t>12</a:t>
            </a:r>
          </a:p>
        </p:txBody>
      </p:sp>
      <p:sp>
        <p:nvSpPr>
          <p:cNvPr id="17" name="TextBox 16"/>
          <p:cNvSpPr txBox="1"/>
          <p:nvPr/>
        </p:nvSpPr>
        <p:spPr>
          <a:xfrm>
            <a:off x="8656563" y="5581150"/>
            <a:ext cx="527221" cy="379656"/>
          </a:xfrm>
          <a:prstGeom prst="rect">
            <a:avLst/>
          </a:prstGeom>
          <a:noFill/>
        </p:spPr>
        <p:txBody>
          <a:bodyPr wrap="square" rtlCol="0">
            <a:spAutoFit/>
          </a:bodyPr>
          <a:lstStyle/>
          <a:p>
            <a:r>
              <a:rPr lang="en-US" sz="1867" b="1" dirty="0">
                <a:solidFill>
                  <a:prstClr val="white"/>
                </a:solidFill>
              </a:rPr>
              <a:t>12</a:t>
            </a:r>
          </a:p>
        </p:txBody>
      </p:sp>
      <p:sp>
        <p:nvSpPr>
          <p:cNvPr id="19" name="TextBox 18"/>
          <p:cNvSpPr txBox="1"/>
          <p:nvPr/>
        </p:nvSpPr>
        <p:spPr>
          <a:xfrm>
            <a:off x="6509455" y="3830546"/>
            <a:ext cx="527221" cy="379656"/>
          </a:xfrm>
          <a:prstGeom prst="rect">
            <a:avLst/>
          </a:prstGeom>
          <a:noFill/>
        </p:spPr>
        <p:txBody>
          <a:bodyPr wrap="square" rtlCol="0">
            <a:spAutoFit/>
          </a:bodyPr>
          <a:lstStyle/>
          <a:p>
            <a:r>
              <a:rPr lang="en-US" sz="1867" b="1" dirty="0">
                <a:solidFill>
                  <a:prstClr val="white"/>
                </a:solidFill>
              </a:rPr>
              <a:t>12</a:t>
            </a:r>
          </a:p>
        </p:txBody>
      </p:sp>
      <p:sp>
        <p:nvSpPr>
          <p:cNvPr id="20" name="TextBox 19"/>
          <p:cNvSpPr txBox="1"/>
          <p:nvPr/>
        </p:nvSpPr>
        <p:spPr>
          <a:xfrm>
            <a:off x="6653456" y="3555082"/>
            <a:ext cx="527221" cy="379656"/>
          </a:xfrm>
          <a:prstGeom prst="rect">
            <a:avLst/>
          </a:prstGeom>
          <a:noFill/>
        </p:spPr>
        <p:txBody>
          <a:bodyPr wrap="square" rtlCol="0">
            <a:spAutoFit/>
          </a:bodyPr>
          <a:lstStyle/>
          <a:p>
            <a:r>
              <a:rPr lang="en-US" sz="1867" b="1" dirty="0">
                <a:solidFill>
                  <a:prstClr val="white"/>
                </a:solidFill>
              </a:rPr>
              <a:t>12</a:t>
            </a:r>
          </a:p>
        </p:txBody>
      </p:sp>
      <p:sp>
        <p:nvSpPr>
          <p:cNvPr id="21" name="TextBox 20"/>
          <p:cNvSpPr txBox="1"/>
          <p:nvPr/>
        </p:nvSpPr>
        <p:spPr>
          <a:xfrm>
            <a:off x="7482511" y="2518186"/>
            <a:ext cx="527221" cy="379656"/>
          </a:xfrm>
          <a:prstGeom prst="rect">
            <a:avLst/>
          </a:prstGeom>
          <a:noFill/>
        </p:spPr>
        <p:txBody>
          <a:bodyPr wrap="square" rtlCol="0">
            <a:spAutoFit/>
          </a:bodyPr>
          <a:lstStyle/>
          <a:p>
            <a:r>
              <a:rPr lang="en-US" sz="1867" b="1" dirty="0">
                <a:solidFill>
                  <a:prstClr val="white"/>
                </a:solidFill>
              </a:rPr>
              <a:t>12</a:t>
            </a:r>
          </a:p>
        </p:txBody>
      </p:sp>
      <p:sp>
        <p:nvSpPr>
          <p:cNvPr id="22" name="TextBox 21"/>
          <p:cNvSpPr txBox="1"/>
          <p:nvPr/>
        </p:nvSpPr>
        <p:spPr>
          <a:xfrm>
            <a:off x="8895667" y="4472535"/>
            <a:ext cx="527221" cy="379656"/>
          </a:xfrm>
          <a:prstGeom prst="rect">
            <a:avLst/>
          </a:prstGeom>
          <a:noFill/>
        </p:spPr>
        <p:txBody>
          <a:bodyPr wrap="square" rtlCol="0">
            <a:spAutoFit/>
          </a:bodyPr>
          <a:lstStyle/>
          <a:p>
            <a:r>
              <a:rPr lang="en-US" sz="1867" b="1" dirty="0">
                <a:solidFill>
                  <a:prstClr val="white"/>
                </a:solidFill>
              </a:rPr>
              <a:t>15</a:t>
            </a:r>
          </a:p>
        </p:txBody>
      </p:sp>
      <p:sp>
        <p:nvSpPr>
          <p:cNvPr id="23" name="TextBox 22"/>
          <p:cNvSpPr txBox="1"/>
          <p:nvPr/>
        </p:nvSpPr>
        <p:spPr>
          <a:xfrm>
            <a:off x="8435480" y="1772171"/>
            <a:ext cx="527221" cy="379656"/>
          </a:xfrm>
          <a:prstGeom prst="rect">
            <a:avLst/>
          </a:prstGeom>
          <a:noFill/>
        </p:spPr>
        <p:txBody>
          <a:bodyPr wrap="square" rtlCol="0">
            <a:spAutoFit/>
          </a:bodyPr>
          <a:lstStyle/>
          <a:p>
            <a:r>
              <a:rPr lang="en-US" sz="1867" b="1" dirty="0">
                <a:solidFill>
                  <a:prstClr val="white"/>
                </a:solidFill>
              </a:rPr>
              <a:t>9</a:t>
            </a:r>
          </a:p>
        </p:txBody>
      </p:sp>
      <p:sp>
        <p:nvSpPr>
          <p:cNvPr id="24" name="TextBox 23"/>
          <p:cNvSpPr txBox="1"/>
          <p:nvPr/>
        </p:nvSpPr>
        <p:spPr>
          <a:xfrm>
            <a:off x="8588434" y="2928555"/>
            <a:ext cx="527221" cy="379656"/>
          </a:xfrm>
          <a:prstGeom prst="rect">
            <a:avLst/>
          </a:prstGeom>
          <a:noFill/>
        </p:spPr>
        <p:txBody>
          <a:bodyPr wrap="square" rtlCol="0">
            <a:spAutoFit/>
          </a:bodyPr>
          <a:lstStyle/>
          <a:p>
            <a:r>
              <a:rPr lang="en-US" sz="1867" b="1" dirty="0">
                <a:solidFill>
                  <a:prstClr val="white"/>
                </a:solidFill>
              </a:rPr>
              <a:t>9</a:t>
            </a:r>
          </a:p>
        </p:txBody>
      </p:sp>
      <p:sp>
        <p:nvSpPr>
          <p:cNvPr id="25" name="TextBox 24"/>
          <p:cNvSpPr txBox="1"/>
          <p:nvPr/>
        </p:nvSpPr>
        <p:spPr>
          <a:xfrm>
            <a:off x="5416790" y="3189903"/>
            <a:ext cx="458975" cy="379656"/>
          </a:xfrm>
          <a:prstGeom prst="rect">
            <a:avLst/>
          </a:prstGeom>
          <a:noFill/>
        </p:spPr>
        <p:txBody>
          <a:bodyPr wrap="square" rtlCol="0">
            <a:spAutoFit/>
          </a:bodyPr>
          <a:lstStyle/>
          <a:p>
            <a:r>
              <a:rPr lang="en-US" sz="1867" b="1" dirty="0">
                <a:solidFill>
                  <a:prstClr val="white"/>
                </a:solidFill>
              </a:rPr>
              <a:t>9</a:t>
            </a:r>
          </a:p>
        </p:txBody>
      </p:sp>
      <p:sp>
        <p:nvSpPr>
          <p:cNvPr id="26" name="TextBox 25"/>
          <p:cNvSpPr txBox="1"/>
          <p:nvPr/>
        </p:nvSpPr>
        <p:spPr>
          <a:xfrm>
            <a:off x="7969120" y="4600111"/>
            <a:ext cx="527221" cy="379656"/>
          </a:xfrm>
          <a:prstGeom prst="rect">
            <a:avLst/>
          </a:prstGeom>
          <a:noFill/>
        </p:spPr>
        <p:txBody>
          <a:bodyPr wrap="square" rtlCol="0">
            <a:spAutoFit/>
          </a:bodyPr>
          <a:lstStyle/>
          <a:p>
            <a:r>
              <a:rPr lang="en-US" sz="1867" b="1" dirty="0">
                <a:solidFill>
                  <a:prstClr val="white"/>
                </a:solidFill>
              </a:rPr>
              <a:t>9</a:t>
            </a:r>
          </a:p>
        </p:txBody>
      </p:sp>
      <p:sp>
        <p:nvSpPr>
          <p:cNvPr id="27" name="TextBox 26"/>
          <p:cNvSpPr txBox="1"/>
          <p:nvPr/>
        </p:nvSpPr>
        <p:spPr>
          <a:xfrm>
            <a:off x="8186556" y="4099360"/>
            <a:ext cx="527221" cy="379656"/>
          </a:xfrm>
          <a:prstGeom prst="rect">
            <a:avLst/>
          </a:prstGeom>
          <a:noFill/>
        </p:spPr>
        <p:txBody>
          <a:bodyPr wrap="square" rtlCol="0">
            <a:spAutoFit/>
          </a:bodyPr>
          <a:lstStyle/>
          <a:p>
            <a:r>
              <a:rPr lang="en-US" sz="1867" b="1" dirty="0">
                <a:solidFill>
                  <a:prstClr val="white"/>
                </a:solidFill>
              </a:rPr>
              <a:t>9</a:t>
            </a:r>
          </a:p>
        </p:txBody>
      </p:sp>
      <p:sp>
        <p:nvSpPr>
          <p:cNvPr id="28" name="TextBox 27"/>
          <p:cNvSpPr txBox="1"/>
          <p:nvPr/>
        </p:nvSpPr>
        <p:spPr>
          <a:xfrm>
            <a:off x="8642527" y="2603043"/>
            <a:ext cx="527221" cy="379656"/>
          </a:xfrm>
          <a:prstGeom prst="rect">
            <a:avLst/>
          </a:prstGeom>
          <a:noFill/>
        </p:spPr>
        <p:txBody>
          <a:bodyPr wrap="square" rtlCol="0">
            <a:spAutoFit/>
          </a:bodyPr>
          <a:lstStyle/>
          <a:p>
            <a:r>
              <a:rPr lang="en-US" sz="1867" b="1" dirty="0">
                <a:solidFill>
                  <a:prstClr val="white"/>
                </a:solidFill>
              </a:rPr>
              <a:t>7</a:t>
            </a:r>
          </a:p>
        </p:txBody>
      </p:sp>
      <p:sp>
        <p:nvSpPr>
          <p:cNvPr id="29" name="TextBox 28"/>
          <p:cNvSpPr txBox="1"/>
          <p:nvPr/>
        </p:nvSpPr>
        <p:spPr>
          <a:xfrm>
            <a:off x="8588434" y="2313765"/>
            <a:ext cx="527221" cy="379656"/>
          </a:xfrm>
          <a:prstGeom prst="rect">
            <a:avLst/>
          </a:prstGeom>
          <a:noFill/>
        </p:spPr>
        <p:txBody>
          <a:bodyPr wrap="square" rtlCol="0">
            <a:spAutoFit/>
          </a:bodyPr>
          <a:lstStyle/>
          <a:p>
            <a:r>
              <a:rPr lang="en-US" sz="1867" b="1" dirty="0">
                <a:solidFill>
                  <a:prstClr val="white"/>
                </a:solidFill>
              </a:rPr>
              <a:t>6</a:t>
            </a:r>
          </a:p>
        </p:txBody>
      </p:sp>
      <p:sp>
        <p:nvSpPr>
          <p:cNvPr id="30" name="TextBox 29"/>
          <p:cNvSpPr txBox="1"/>
          <p:nvPr/>
        </p:nvSpPr>
        <p:spPr>
          <a:xfrm>
            <a:off x="6692499" y="4129644"/>
            <a:ext cx="527221" cy="379656"/>
          </a:xfrm>
          <a:prstGeom prst="rect">
            <a:avLst/>
          </a:prstGeom>
          <a:noFill/>
        </p:spPr>
        <p:txBody>
          <a:bodyPr wrap="square" rtlCol="0">
            <a:spAutoFit/>
          </a:bodyPr>
          <a:lstStyle/>
          <a:p>
            <a:r>
              <a:rPr lang="en-US" sz="1867" b="1" dirty="0">
                <a:solidFill>
                  <a:prstClr val="white"/>
                </a:solidFill>
              </a:rPr>
              <a:t>5</a:t>
            </a:r>
          </a:p>
        </p:txBody>
      </p:sp>
      <p:sp>
        <p:nvSpPr>
          <p:cNvPr id="31" name="TextBox 30"/>
          <p:cNvSpPr txBox="1"/>
          <p:nvPr/>
        </p:nvSpPr>
        <p:spPr>
          <a:xfrm>
            <a:off x="10256132" y="5991519"/>
            <a:ext cx="527221" cy="379656"/>
          </a:xfrm>
          <a:prstGeom prst="rect">
            <a:avLst/>
          </a:prstGeom>
          <a:noFill/>
        </p:spPr>
        <p:txBody>
          <a:bodyPr wrap="square" rtlCol="0">
            <a:spAutoFit/>
          </a:bodyPr>
          <a:lstStyle/>
          <a:p>
            <a:r>
              <a:rPr lang="en-US" sz="1867" b="1" dirty="0">
                <a:solidFill>
                  <a:srgbClr val="09A4C8"/>
                </a:solidFill>
              </a:rPr>
              <a:t>5</a:t>
            </a:r>
          </a:p>
        </p:txBody>
      </p:sp>
      <p:sp>
        <p:nvSpPr>
          <p:cNvPr id="32" name="TextBox 31"/>
          <p:cNvSpPr txBox="1"/>
          <p:nvPr/>
        </p:nvSpPr>
        <p:spPr>
          <a:xfrm>
            <a:off x="7092230" y="2927524"/>
            <a:ext cx="527221" cy="379656"/>
          </a:xfrm>
          <a:prstGeom prst="rect">
            <a:avLst/>
          </a:prstGeom>
          <a:noFill/>
        </p:spPr>
        <p:txBody>
          <a:bodyPr wrap="square" rtlCol="0">
            <a:spAutoFit/>
          </a:bodyPr>
          <a:lstStyle/>
          <a:p>
            <a:r>
              <a:rPr lang="en-US" sz="1867" b="1" dirty="0">
                <a:solidFill>
                  <a:prstClr val="white"/>
                </a:solidFill>
              </a:rPr>
              <a:t>9</a:t>
            </a:r>
          </a:p>
        </p:txBody>
      </p:sp>
      <p:sp>
        <p:nvSpPr>
          <p:cNvPr id="33" name="TextBox 32"/>
          <p:cNvSpPr txBox="1"/>
          <p:nvPr/>
        </p:nvSpPr>
        <p:spPr>
          <a:xfrm>
            <a:off x="7739200" y="4581687"/>
            <a:ext cx="527221" cy="379656"/>
          </a:xfrm>
          <a:prstGeom prst="rect">
            <a:avLst/>
          </a:prstGeom>
          <a:noFill/>
        </p:spPr>
        <p:txBody>
          <a:bodyPr wrap="square" rtlCol="0">
            <a:spAutoFit/>
          </a:bodyPr>
          <a:lstStyle/>
          <a:p>
            <a:r>
              <a:rPr lang="en-US" sz="1867" b="1" dirty="0">
                <a:solidFill>
                  <a:prstClr val="white"/>
                </a:solidFill>
              </a:rPr>
              <a:t>7</a:t>
            </a:r>
          </a:p>
        </p:txBody>
      </p:sp>
      <p:sp>
        <p:nvSpPr>
          <p:cNvPr id="36" name="TextBox 35"/>
          <p:cNvSpPr txBox="1"/>
          <p:nvPr/>
        </p:nvSpPr>
        <p:spPr>
          <a:xfrm>
            <a:off x="7941620" y="6350587"/>
            <a:ext cx="527221" cy="379656"/>
          </a:xfrm>
          <a:prstGeom prst="rect">
            <a:avLst/>
          </a:prstGeom>
          <a:noFill/>
        </p:spPr>
        <p:txBody>
          <a:bodyPr wrap="square" rtlCol="0">
            <a:spAutoFit/>
          </a:bodyPr>
          <a:lstStyle/>
          <a:p>
            <a:r>
              <a:rPr lang="en-US" sz="1867" b="1" dirty="0">
                <a:solidFill>
                  <a:srgbClr val="1E9DC2"/>
                </a:solidFill>
              </a:rPr>
              <a:t>5</a:t>
            </a:r>
          </a:p>
        </p:txBody>
      </p:sp>
      <p:pic>
        <p:nvPicPr>
          <p:cNvPr id="3" name="Picture 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02764" y="4369299"/>
            <a:ext cx="454837" cy="379031"/>
          </a:xfrm>
          <a:prstGeom prst="rect">
            <a:avLst/>
          </a:prstGeom>
        </p:spPr>
      </p:pic>
      <p:pic>
        <p:nvPicPr>
          <p:cNvPr id="39" name="Picture 38">
            <a:hlinkClick r:id="rId4"/>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3951" y="4304545"/>
            <a:ext cx="454836" cy="379031"/>
          </a:xfrm>
          <a:prstGeom prst="rect">
            <a:avLst/>
          </a:prstGeom>
        </p:spPr>
      </p:pic>
      <p:pic>
        <p:nvPicPr>
          <p:cNvPr id="40" name="Picture 39">
            <a:hlinkClick r:id="rId4"/>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20929" y="5195800"/>
            <a:ext cx="454836" cy="379029"/>
          </a:xfrm>
          <a:prstGeom prst="rect">
            <a:avLst/>
          </a:prstGeom>
        </p:spPr>
      </p:pic>
      <p:pic>
        <p:nvPicPr>
          <p:cNvPr id="41" name="Picture 40">
            <a:hlinkClick r:id="rId4"/>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56563" y="5299131"/>
            <a:ext cx="454836" cy="379029"/>
          </a:xfrm>
          <a:prstGeom prst="rect">
            <a:avLst/>
          </a:prstGeom>
        </p:spPr>
      </p:pic>
      <p:pic>
        <p:nvPicPr>
          <p:cNvPr id="43" name="Picture 42">
            <a:hlinkClick r:id="rId4"/>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59009" y="3015235"/>
            <a:ext cx="454836" cy="379029"/>
          </a:xfrm>
          <a:prstGeom prst="rect">
            <a:avLst/>
          </a:prstGeom>
        </p:spPr>
      </p:pic>
      <p:pic>
        <p:nvPicPr>
          <p:cNvPr id="44" name="Picture 43">
            <a:hlinkClick r:id="rId4"/>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56601" y="3685402"/>
            <a:ext cx="454836" cy="379029"/>
          </a:xfrm>
          <a:prstGeom prst="rect">
            <a:avLst/>
          </a:prstGeom>
        </p:spPr>
      </p:pic>
      <p:pic>
        <p:nvPicPr>
          <p:cNvPr id="45" name="Picture 44">
            <a:hlinkClick r:id="rId4"/>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65257" y="3395624"/>
            <a:ext cx="454836" cy="379029"/>
          </a:xfrm>
          <a:prstGeom prst="rect">
            <a:avLst/>
          </a:prstGeom>
        </p:spPr>
      </p:pic>
      <p:pic>
        <p:nvPicPr>
          <p:cNvPr id="46" name="Picture 45">
            <a:hlinkClick r:id="rId4"/>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44014" y="2747496"/>
            <a:ext cx="454836" cy="379029"/>
          </a:xfrm>
          <a:prstGeom prst="rect">
            <a:avLst/>
          </a:prstGeom>
        </p:spPr>
      </p:pic>
      <p:pic>
        <p:nvPicPr>
          <p:cNvPr id="47" name="Picture 46">
            <a:hlinkClick r:id="rId4"/>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48055" y="4003250"/>
            <a:ext cx="454836" cy="379029"/>
          </a:xfrm>
          <a:prstGeom prst="rect">
            <a:avLst/>
          </a:prstGeom>
        </p:spPr>
      </p:pic>
      <p:pic>
        <p:nvPicPr>
          <p:cNvPr id="48" name="Picture 47">
            <a:hlinkClick r:id="rId4"/>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497606" y="2359318"/>
            <a:ext cx="454836" cy="379029"/>
          </a:xfrm>
          <a:prstGeom prst="rect">
            <a:avLst/>
          </a:prstGeom>
        </p:spPr>
      </p:pic>
      <p:pic>
        <p:nvPicPr>
          <p:cNvPr id="49" name="Picture 48">
            <a:hlinkClick r:id="rId4"/>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392953" y="1602404"/>
            <a:ext cx="454836" cy="379029"/>
          </a:xfrm>
          <a:prstGeom prst="rect">
            <a:avLst/>
          </a:prstGeom>
        </p:spPr>
      </p:pic>
      <p:pic>
        <p:nvPicPr>
          <p:cNvPr id="50" name="Picture 49">
            <a:hlinkClick r:id="rId4"/>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096383" y="3593523"/>
            <a:ext cx="454836" cy="379029"/>
          </a:xfrm>
          <a:prstGeom prst="rect">
            <a:avLst/>
          </a:prstGeom>
        </p:spPr>
      </p:pic>
      <p:pic>
        <p:nvPicPr>
          <p:cNvPr id="51" name="Picture 50">
            <a:hlinkClick r:id="rId4"/>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469115" y="5230468"/>
            <a:ext cx="454836" cy="379029"/>
          </a:xfrm>
          <a:prstGeom prst="rect">
            <a:avLst/>
          </a:prstGeom>
        </p:spPr>
      </p:pic>
      <p:pic>
        <p:nvPicPr>
          <p:cNvPr id="52" name="Picture 51">
            <a:hlinkClick r:id="rId4"/>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350403" y="2381083"/>
            <a:ext cx="454836" cy="379029"/>
          </a:xfrm>
          <a:prstGeom prst="rect">
            <a:avLst/>
          </a:prstGeom>
        </p:spPr>
      </p:pic>
      <p:pic>
        <p:nvPicPr>
          <p:cNvPr id="53" name="Picture 52">
            <a:hlinkClick r:id="rId4"/>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350402" y="2650574"/>
            <a:ext cx="454836" cy="379029"/>
          </a:xfrm>
          <a:prstGeom prst="rect">
            <a:avLst/>
          </a:prstGeom>
        </p:spPr>
      </p:pic>
      <p:pic>
        <p:nvPicPr>
          <p:cNvPr id="54" name="Picture 53">
            <a:hlinkClick r:id="rId4"/>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350401" y="2985350"/>
            <a:ext cx="454835" cy="379029"/>
          </a:xfrm>
          <a:prstGeom prst="rect">
            <a:avLst/>
          </a:prstGeom>
        </p:spPr>
      </p:pic>
      <p:pic>
        <p:nvPicPr>
          <p:cNvPr id="55" name="Picture 54">
            <a:hlinkClick r:id="rId4"/>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123179" y="3382266"/>
            <a:ext cx="454835" cy="379028"/>
          </a:xfrm>
          <a:prstGeom prst="rect">
            <a:avLst/>
          </a:prstGeom>
        </p:spPr>
      </p:pic>
      <p:pic>
        <p:nvPicPr>
          <p:cNvPr id="56" name="Picture 55">
            <a:hlinkClick r:id="rId4"/>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754929" y="3800729"/>
            <a:ext cx="454833" cy="379028"/>
          </a:xfrm>
          <a:prstGeom prst="rect">
            <a:avLst/>
          </a:prstGeom>
        </p:spPr>
      </p:pic>
      <p:pic>
        <p:nvPicPr>
          <p:cNvPr id="57" name="Picture 56">
            <a:hlinkClick r:id="rId4"/>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289052" y="4019273"/>
            <a:ext cx="454833" cy="379027"/>
          </a:xfrm>
          <a:prstGeom prst="rect">
            <a:avLst/>
          </a:prstGeom>
        </p:spPr>
      </p:pic>
      <p:pic>
        <p:nvPicPr>
          <p:cNvPr id="58" name="Picture 57">
            <a:hlinkClick r:id="rId4"/>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531085" y="4641648"/>
            <a:ext cx="454832" cy="379027"/>
          </a:xfrm>
          <a:prstGeom prst="rect">
            <a:avLst/>
          </a:prstGeom>
        </p:spPr>
      </p:pic>
      <p:pic>
        <p:nvPicPr>
          <p:cNvPr id="59" name="Picture 58">
            <a:hlinkClick r:id="rId4"/>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8055205" y="4797752"/>
            <a:ext cx="454832" cy="379027"/>
          </a:xfrm>
          <a:prstGeom prst="rect">
            <a:avLst/>
          </a:prstGeom>
        </p:spPr>
      </p:pic>
      <p:pic>
        <p:nvPicPr>
          <p:cNvPr id="60" name="Picture 59">
            <a:hlinkClick r:id="rId4"/>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8012476" y="4405368"/>
            <a:ext cx="454832" cy="379027"/>
          </a:xfrm>
          <a:prstGeom prst="rect">
            <a:avLst/>
          </a:prstGeom>
        </p:spPr>
      </p:pic>
      <p:pic>
        <p:nvPicPr>
          <p:cNvPr id="61" name="Picture 60">
            <a:hlinkClick r:id="rId4"/>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8905591" y="4298952"/>
            <a:ext cx="454832" cy="379027"/>
          </a:xfrm>
          <a:prstGeom prst="rect">
            <a:avLst/>
          </a:prstGeom>
        </p:spPr>
      </p:pic>
      <p:pic>
        <p:nvPicPr>
          <p:cNvPr id="62" name="Picture 61">
            <a:hlinkClick r:id="rId4"/>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8750029" y="5048667"/>
            <a:ext cx="454832" cy="379027"/>
          </a:xfrm>
          <a:prstGeom prst="rect">
            <a:avLst/>
          </a:prstGeom>
        </p:spPr>
      </p:pic>
      <p:pic>
        <p:nvPicPr>
          <p:cNvPr id="63" name="Picture 62">
            <a:hlinkClick r:id="rId4"/>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8665841" y="5420940"/>
            <a:ext cx="454832" cy="379027"/>
          </a:xfrm>
          <a:prstGeom prst="rect">
            <a:avLst/>
          </a:prstGeom>
        </p:spPr>
      </p:pic>
      <p:pic>
        <p:nvPicPr>
          <p:cNvPr id="64" name="Picture 63">
            <a:hlinkClick r:id="rId4"/>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7725023" y="6364017"/>
            <a:ext cx="454832" cy="379027"/>
          </a:xfrm>
          <a:prstGeom prst="rect">
            <a:avLst/>
          </a:prstGeom>
        </p:spPr>
      </p:pic>
      <p:pic>
        <p:nvPicPr>
          <p:cNvPr id="65" name="Picture 64">
            <a:hlinkClick r:id="rId4"/>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0220128" y="6259463"/>
            <a:ext cx="454832" cy="379027"/>
          </a:xfrm>
          <a:prstGeom prst="rect">
            <a:avLst/>
          </a:prstGeom>
        </p:spPr>
      </p:pic>
      <p:sp>
        <p:nvSpPr>
          <p:cNvPr id="68" name="Подзаголовок 67"/>
          <p:cNvSpPr>
            <a:spLocks noGrp="1"/>
          </p:cNvSpPr>
          <p:nvPr>
            <p:ph type="subTitle" idx="1"/>
          </p:nvPr>
        </p:nvSpPr>
        <p:spPr>
          <a:xfrm>
            <a:off x="273221" y="2499975"/>
            <a:ext cx="4625745" cy="4019509"/>
          </a:xfrm>
        </p:spPr>
        <p:txBody>
          <a:bodyPr>
            <a:normAutofit fontScale="25000" lnSpcReduction="20000"/>
          </a:bodyPr>
          <a:lstStyle/>
          <a:p>
            <a:r>
              <a:rPr lang="ru-RU" sz="8000" dirty="0" err="1">
                <a:solidFill>
                  <a:schemeClr val="tx2">
                    <a:lumMod val="75000"/>
                  </a:schemeClr>
                </a:solidFill>
              </a:rPr>
              <a:t>Ֆրանսիան</a:t>
            </a:r>
            <a:r>
              <a:rPr lang="en-US" sz="8000" dirty="0">
                <a:solidFill>
                  <a:schemeClr val="tx2">
                    <a:lumMod val="75000"/>
                  </a:schemeClr>
                </a:solidFill>
              </a:rPr>
              <a:t>, </a:t>
            </a:r>
            <a:r>
              <a:rPr lang="ru-RU" sz="8000" dirty="0" err="1">
                <a:solidFill>
                  <a:schemeClr val="tx2">
                    <a:lumMod val="75000"/>
                  </a:schemeClr>
                </a:solidFill>
              </a:rPr>
              <a:t>Գերմանիան և Իտալիան ունեն</a:t>
            </a:r>
            <a:r>
              <a:rPr lang="en-US" sz="8000" dirty="0">
                <a:solidFill>
                  <a:schemeClr val="tx2">
                    <a:lumMod val="75000"/>
                  </a:schemeClr>
                </a:solidFill>
              </a:rPr>
              <a:t> 24-</a:t>
            </a:r>
            <a:r>
              <a:rPr lang="ru-RU" sz="8000" dirty="0" err="1">
                <a:solidFill>
                  <a:schemeClr val="tx2">
                    <a:lumMod val="75000"/>
                  </a:schemeClr>
                </a:solidFill>
              </a:rPr>
              <a:t>ական անդամ</a:t>
            </a:r>
            <a:r>
              <a:rPr lang="ru-RU" sz="8000" dirty="0">
                <a:solidFill>
                  <a:schemeClr val="tx2">
                    <a:lumMod val="75000"/>
                  </a:schemeClr>
                </a:solidFill>
              </a:rPr>
              <a:t> </a:t>
            </a:r>
          </a:p>
          <a:p>
            <a:r>
              <a:rPr lang="ru-RU" sz="8000" dirty="0" err="1">
                <a:solidFill>
                  <a:schemeClr val="tx2">
                    <a:lumMod val="75000"/>
                  </a:schemeClr>
                </a:solidFill>
              </a:rPr>
              <a:t>Լեհաստանը և Իսպանիան ունեն</a:t>
            </a:r>
            <a:r>
              <a:rPr lang="en-US" sz="8000" dirty="0">
                <a:solidFill>
                  <a:schemeClr val="tx2">
                    <a:lumMod val="75000"/>
                  </a:schemeClr>
                </a:solidFill>
              </a:rPr>
              <a:t> 21 </a:t>
            </a:r>
            <a:endParaRPr lang="ru-RU" sz="8000" dirty="0">
              <a:solidFill>
                <a:schemeClr val="tx2">
                  <a:lumMod val="75000"/>
                </a:schemeClr>
              </a:solidFill>
            </a:endParaRPr>
          </a:p>
          <a:p>
            <a:r>
              <a:rPr lang="en-US" sz="8000" dirty="0">
                <a:solidFill>
                  <a:schemeClr val="tx2">
                    <a:lumMod val="75000"/>
                  </a:schemeClr>
                </a:solidFill>
              </a:rPr>
              <a:t> </a:t>
            </a:r>
            <a:r>
              <a:rPr lang="ru-RU" sz="8000" dirty="0" err="1">
                <a:solidFill>
                  <a:schemeClr val="tx2">
                    <a:lumMod val="75000"/>
                  </a:schemeClr>
                </a:solidFill>
              </a:rPr>
              <a:t>Ռումինիան ունի </a:t>
            </a:r>
            <a:r>
              <a:rPr lang="ru-RU" sz="8000" dirty="0">
                <a:solidFill>
                  <a:schemeClr val="tx2">
                    <a:lumMod val="75000"/>
                  </a:schemeClr>
                </a:solidFill>
              </a:rPr>
              <a:t>15 </a:t>
            </a:r>
          </a:p>
          <a:p>
            <a:r>
              <a:rPr lang="ru-RU" sz="8000" dirty="0" err="1">
                <a:solidFill>
                  <a:schemeClr val="tx2">
                    <a:lumMod val="75000"/>
                  </a:schemeClr>
                </a:solidFill>
              </a:rPr>
              <a:t>Ավստրիան</a:t>
            </a:r>
            <a:r>
              <a:rPr lang="en-US" sz="8000" dirty="0">
                <a:solidFill>
                  <a:schemeClr val="tx2">
                    <a:lumMod val="75000"/>
                  </a:schemeClr>
                </a:solidFill>
              </a:rPr>
              <a:t>, </a:t>
            </a:r>
            <a:r>
              <a:rPr lang="ru-RU" sz="8000" dirty="0" err="1">
                <a:solidFill>
                  <a:schemeClr val="tx2">
                    <a:lumMod val="75000"/>
                  </a:schemeClr>
                </a:solidFill>
              </a:rPr>
              <a:t>Բելգիան</a:t>
            </a:r>
            <a:r>
              <a:rPr lang="en-US" sz="8000" dirty="0">
                <a:solidFill>
                  <a:schemeClr val="tx2">
                    <a:lumMod val="75000"/>
                  </a:schemeClr>
                </a:solidFill>
              </a:rPr>
              <a:t>, </a:t>
            </a:r>
            <a:r>
              <a:rPr lang="ru-RU" sz="8000" dirty="0" err="1">
                <a:solidFill>
                  <a:schemeClr val="tx2">
                    <a:lumMod val="75000"/>
                  </a:schemeClr>
                </a:solidFill>
              </a:rPr>
              <a:t>Բուլղարիան</a:t>
            </a:r>
            <a:r>
              <a:rPr lang="en-US" sz="8000" dirty="0">
                <a:solidFill>
                  <a:schemeClr val="tx2">
                    <a:lumMod val="75000"/>
                  </a:schemeClr>
                </a:solidFill>
              </a:rPr>
              <a:t>, </a:t>
            </a:r>
            <a:r>
              <a:rPr lang="ru-RU" sz="8000" dirty="0" err="1">
                <a:solidFill>
                  <a:schemeClr val="tx2">
                    <a:lumMod val="75000"/>
                  </a:schemeClr>
                </a:solidFill>
              </a:rPr>
              <a:t>Չեխիան</a:t>
            </a:r>
            <a:r>
              <a:rPr lang="en-US" sz="8000" dirty="0">
                <a:solidFill>
                  <a:schemeClr val="tx2">
                    <a:lumMod val="75000"/>
                  </a:schemeClr>
                </a:solidFill>
              </a:rPr>
              <a:t>, </a:t>
            </a:r>
            <a:r>
              <a:rPr lang="ru-RU" sz="8000" dirty="0" err="1">
                <a:solidFill>
                  <a:schemeClr val="tx2">
                    <a:lumMod val="75000"/>
                  </a:schemeClr>
                </a:solidFill>
              </a:rPr>
              <a:t>Հունաստանը</a:t>
            </a:r>
            <a:r>
              <a:rPr lang="en-US" sz="8000" dirty="0">
                <a:solidFill>
                  <a:schemeClr val="tx2">
                    <a:lumMod val="75000"/>
                  </a:schemeClr>
                </a:solidFill>
              </a:rPr>
              <a:t>, </a:t>
            </a:r>
            <a:r>
              <a:rPr lang="ru-RU" sz="8000" dirty="0" err="1">
                <a:solidFill>
                  <a:schemeClr val="tx2">
                    <a:lumMod val="75000"/>
                  </a:schemeClr>
                </a:solidFill>
              </a:rPr>
              <a:t>Հունգարիան</a:t>
            </a:r>
            <a:r>
              <a:rPr lang="en-US" sz="8000" dirty="0">
                <a:solidFill>
                  <a:schemeClr val="tx2">
                    <a:lumMod val="75000"/>
                  </a:schemeClr>
                </a:solidFill>
              </a:rPr>
              <a:t>, </a:t>
            </a:r>
            <a:r>
              <a:rPr lang="ru-RU" sz="8000" dirty="0" err="1">
                <a:solidFill>
                  <a:schemeClr val="tx2">
                    <a:lumMod val="75000"/>
                  </a:schemeClr>
                </a:solidFill>
              </a:rPr>
              <a:t>Նիդեռլանդները</a:t>
            </a:r>
            <a:r>
              <a:rPr lang="en-US" sz="8000" dirty="0">
                <a:solidFill>
                  <a:schemeClr val="tx2">
                    <a:lumMod val="75000"/>
                  </a:schemeClr>
                </a:solidFill>
              </a:rPr>
              <a:t>, </a:t>
            </a:r>
            <a:r>
              <a:rPr lang="ru-RU" sz="8000" dirty="0" err="1">
                <a:solidFill>
                  <a:schemeClr val="tx2">
                    <a:lumMod val="75000"/>
                  </a:schemeClr>
                </a:solidFill>
              </a:rPr>
              <a:t>Պորտուգալիան և Շվեդիան ունեն</a:t>
            </a:r>
            <a:r>
              <a:rPr lang="en-US" sz="8000" dirty="0">
                <a:solidFill>
                  <a:schemeClr val="tx2">
                    <a:lumMod val="75000"/>
                  </a:schemeClr>
                </a:solidFill>
              </a:rPr>
              <a:t> 12-</a:t>
            </a:r>
            <a:r>
              <a:rPr lang="ru-RU" sz="8000" dirty="0" err="1">
                <a:solidFill>
                  <a:schemeClr val="tx2">
                    <a:lumMod val="75000"/>
                  </a:schemeClr>
                </a:solidFill>
              </a:rPr>
              <a:t>ը</a:t>
            </a:r>
            <a:r>
              <a:rPr lang="ru-RU" sz="8000" dirty="0">
                <a:solidFill>
                  <a:schemeClr val="tx2">
                    <a:lumMod val="75000"/>
                  </a:schemeClr>
                </a:solidFill>
              </a:rPr>
              <a:t> </a:t>
            </a:r>
          </a:p>
          <a:p>
            <a:r>
              <a:rPr lang="ru-RU" sz="8000" dirty="0" err="1">
                <a:solidFill>
                  <a:schemeClr val="tx2">
                    <a:lumMod val="75000"/>
                  </a:schemeClr>
                </a:solidFill>
              </a:rPr>
              <a:t>Խորվաթիան</a:t>
            </a:r>
            <a:r>
              <a:rPr lang="en-US" sz="8000" dirty="0">
                <a:solidFill>
                  <a:schemeClr val="tx2">
                    <a:lumMod val="75000"/>
                  </a:schemeClr>
                </a:solidFill>
              </a:rPr>
              <a:t>, </a:t>
            </a:r>
            <a:r>
              <a:rPr lang="ru-RU" sz="8000" dirty="0" err="1">
                <a:solidFill>
                  <a:schemeClr val="tx2">
                    <a:lumMod val="75000"/>
                  </a:schemeClr>
                </a:solidFill>
              </a:rPr>
              <a:t>Դանիան</a:t>
            </a:r>
            <a:r>
              <a:rPr lang="en-US" sz="8000" dirty="0">
                <a:solidFill>
                  <a:schemeClr val="tx2">
                    <a:lumMod val="75000"/>
                  </a:schemeClr>
                </a:solidFill>
              </a:rPr>
              <a:t>, </a:t>
            </a:r>
            <a:r>
              <a:rPr lang="ru-RU" sz="8000" dirty="0" err="1">
                <a:solidFill>
                  <a:schemeClr val="tx2">
                    <a:lumMod val="75000"/>
                  </a:schemeClr>
                </a:solidFill>
              </a:rPr>
              <a:t>Ֆինլանդիան</a:t>
            </a:r>
            <a:r>
              <a:rPr lang="en-US" sz="8000" dirty="0">
                <a:solidFill>
                  <a:schemeClr val="tx2">
                    <a:lumMod val="75000"/>
                  </a:schemeClr>
                </a:solidFill>
              </a:rPr>
              <a:t>, </a:t>
            </a:r>
            <a:r>
              <a:rPr lang="ru-RU" sz="8000" dirty="0" err="1">
                <a:solidFill>
                  <a:schemeClr val="tx2">
                    <a:lumMod val="75000"/>
                  </a:schemeClr>
                </a:solidFill>
              </a:rPr>
              <a:t>Իռլանդիան</a:t>
            </a:r>
            <a:r>
              <a:rPr lang="en-US" sz="8000" dirty="0">
                <a:solidFill>
                  <a:schemeClr val="tx2">
                    <a:lumMod val="75000"/>
                  </a:schemeClr>
                </a:solidFill>
              </a:rPr>
              <a:t>, </a:t>
            </a:r>
            <a:r>
              <a:rPr lang="ru-RU" sz="8000" dirty="0" err="1">
                <a:solidFill>
                  <a:schemeClr val="tx2">
                    <a:lumMod val="75000"/>
                  </a:schemeClr>
                </a:solidFill>
              </a:rPr>
              <a:t>Լիտվան և Սլովակիան ունեն</a:t>
            </a:r>
            <a:r>
              <a:rPr lang="en-US" sz="8000" dirty="0">
                <a:solidFill>
                  <a:schemeClr val="tx2">
                    <a:lumMod val="75000"/>
                  </a:schemeClr>
                </a:solidFill>
              </a:rPr>
              <a:t> 9 </a:t>
            </a:r>
            <a:endParaRPr lang="ru-RU" sz="8000" dirty="0">
              <a:solidFill>
                <a:schemeClr val="tx2">
                  <a:lumMod val="75000"/>
                </a:schemeClr>
              </a:solidFill>
            </a:endParaRPr>
          </a:p>
          <a:p>
            <a:r>
              <a:rPr lang="en-US" sz="8000" dirty="0">
                <a:solidFill>
                  <a:schemeClr val="tx2">
                    <a:lumMod val="75000"/>
                  </a:schemeClr>
                </a:solidFill>
              </a:rPr>
              <a:t> </a:t>
            </a:r>
            <a:r>
              <a:rPr lang="ru-RU" sz="8000" dirty="0" err="1">
                <a:solidFill>
                  <a:schemeClr val="tx2">
                    <a:lumMod val="75000"/>
                  </a:schemeClr>
                </a:solidFill>
              </a:rPr>
              <a:t>Լատվիան</a:t>
            </a:r>
            <a:r>
              <a:rPr lang="en-US" sz="8000" dirty="0">
                <a:solidFill>
                  <a:schemeClr val="tx2">
                    <a:lumMod val="75000"/>
                  </a:schemeClr>
                </a:solidFill>
              </a:rPr>
              <a:t>, </a:t>
            </a:r>
            <a:r>
              <a:rPr lang="ru-RU" sz="8000" dirty="0" err="1">
                <a:solidFill>
                  <a:schemeClr val="tx2">
                    <a:lumMod val="75000"/>
                  </a:schemeClr>
                </a:solidFill>
              </a:rPr>
              <a:t>Սլովենիան և Էստոնիան ունեն</a:t>
            </a:r>
            <a:r>
              <a:rPr lang="en-US" sz="8000" dirty="0">
                <a:solidFill>
                  <a:schemeClr val="tx2">
                    <a:lumMod val="75000"/>
                  </a:schemeClr>
                </a:solidFill>
              </a:rPr>
              <a:t> 7 </a:t>
            </a:r>
            <a:endParaRPr lang="ru-RU" sz="8000" dirty="0">
              <a:solidFill>
                <a:schemeClr val="tx2">
                  <a:lumMod val="75000"/>
                </a:schemeClr>
              </a:solidFill>
            </a:endParaRPr>
          </a:p>
          <a:p>
            <a:r>
              <a:rPr lang="ru-RU" sz="8000" dirty="0" err="1">
                <a:solidFill>
                  <a:schemeClr val="tx2">
                    <a:lumMod val="75000"/>
                  </a:schemeClr>
                </a:solidFill>
              </a:rPr>
              <a:t>Կիպրոսն ու Լյուքսեմբուրգը ունեն</a:t>
            </a:r>
            <a:r>
              <a:rPr lang="en-US" sz="8000" dirty="0">
                <a:solidFill>
                  <a:schemeClr val="tx2">
                    <a:lumMod val="75000"/>
                  </a:schemeClr>
                </a:solidFill>
              </a:rPr>
              <a:t> 6 </a:t>
            </a:r>
            <a:endParaRPr lang="ru-RU" sz="8000" dirty="0">
              <a:solidFill>
                <a:schemeClr val="tx2">
                  <a:lumMod val="75000"/>
                </a:schemeClr>
              </a:solidFill>
            </a:endParaRPr>
          </a:p>
          <a:p>
            <a:r>
              <a:rPr lang="ru-RU" sz="8000" dirty="0" err="1">
                <a:solidFill>
                  <a:schemeClr val="tx2">
                    <a:lumMod val="75000"/>
                  </a:schemeClr>
                </a:solidFill>
              </a:rPr>
              <a:t>Մալթան ունի</a:t>
            </a:r>
            <a:r>
              <a:rPr lang="en-US" sz="8000" dirty="0">
                <a:solidFill>
                  <a:schemeClr val="tx2">
                    <a:lumMod val="75000"/>
                  </a:schemeClr>
                </a:solidFill>
              </a:rPr>
              <a:t> 5</a:t>
            </a:r>
            <a:endParaRPr lang="ru-RU" sz="8000" dirty="0">
              <a:solidFill>
                <a:schemeClr val="tx2">
                  <a:lumMod val="75000"/>
                </a:schemeClr>
              </a:solidFill>
            </a:endParaRPr>
          </a:p>
          <a:p>
            <a:endParaRPr lang="ru-RU" dirty="0"/>
          </a:p>
        </p:txBody>
      </p:sp>
    </p:spTree>
    <p:extLst>
      <p:ext uri="{BB962C8B-B14F-4D97-AF65-F5344CB8AC3E}">
        <p14:creationId xmlns:p14="http://schemas.microsoft.com/office/powerpoint/2010/main" val="45796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50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grpId="0" nodeType="afterEffect">
                                  <p:stCondLst>
                                    <p:cond delay="500"/>
                                  </p:stCondLst>
                                  <p:childTnLst>
                                    <p:set>
                                      <p:cBhvr>
                                        <p:cTn id="20" dur="1" fill="hold">
                                          <p:stCondLst>
                                            <p:cond delay="0"/>
                                          </p:stCondLst>
                                        </p:cTn>
                                        <p:tgtEl>
                                          <p:spTgt spid="22"/>
                                        </p:tgtEl>
                                        <p:attrNameLst>
                                          <p:attrName>style.visibility</p:attrName>
                                        </p:attrNameLst>
                                      </p:cBhvr>
                                      <p:to>
                                        <p:strVal val="visible"/>
                                      </p:to>
                                    </p:set>
                                  </p:childTnLst>
                                </p:cTn>
                              </p:par>
                            </p:childTnLst>
                          </p:cTn>
                        </p:par>
                        <p:par>
                          <p:cTn id="21" fill="hold">
                            <p:stCondLst>
                              <p:cond delay="1500"/>
                            </p:stCondLst>
                            <p:childTnLst>
                              <p:par>
                                <p:cTn id="22" presetID="1" presetClass="entr" presetSubtype="0" fill="hold" grpId="0" nodeType="afterEffect">
                                  <p:stCondLst>
                                    <p:cond delay="500"/>
                                  </p:stCondLst>
                                  <p:childTnLst>
                                    <p:set>
                                      <p:cBhvr>
                                        <p:cTn id="23" dur="1" fill="hold">
                                          <p:stCondLst>
                                            <p:cond delay="0"/>
                                          </p:stCondLst>
                                        </p:cTn>
                                        <p:tgtEl>
                                          <p:spTgt spid="1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par>
                          <p:cTn id="40" fill="hold">
                            <p:stCondLst>
                              <p:cond delay="2000"/>
                            </p:stCondLst>
                            <p:childTnLst>
                              <p:par>
                                <p:cTn id="41" presetID="1" presetClass="entr" presetSubtype="0" fill="hold" grpId="0" nodeType="afterEffect">
                                  <p:stCondLst>
                                    <p:cond delay="50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par>
                          <p:cTn id="53" fill="hold">
                            <p:stCondLst>
                              <p:cond delay="2500"/>
                            </p:stCondLst>
                            <p:childTnLst>
                              <p:par>
                                <p:cTn id="54" presetID="1" presetClass="entr" presetSubtype="0" fill="hold" grpId="0" nodeType="afterEffect">
                                  <p:stCondLst>
                                    <p:cond delay="500"/>
                                  </p:stCondLst>
                                  <p:childTnLst>
                                    <p:set>
                                      <p:cBhvr>
                                        <p:cTn id="55" dur="1" fill="hold">
                                          <p:stCondLst>
                                            <p:cond delay="0"/>
                                          </p:stCondLst>
                                        </p:cTn>
                                        <p:tgtEl>
                                          <p:spTgt spid="33"/>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childTnLst>
                                </p:cTn>
                              </p:par>
                            </p:childTnLst>
                          </p:cTn>
                        </p:par>
                        <p:par>
                          <p:cTn id="58" fill="hold">
                            <p:stCondLst>
                              <p:cond delay="3000"/>
                            </p:stCondLst>
                            <p:childTnLst>
                              <p:par>
                                <p:cTn id="59" presetID="1" presetClass="entr" presetSubtype="0" fill="hold" grpId="0" nodeType="afterEffect">
                                  <p:stCondLst>
                                    <p:cond delay="500"/>
                                  </p:stCondLst>
                                  <p:childTnLst>
                                    <p:set>
                                      <p:cBhvr>
                                        <p:cTn id="60" dur="1" fill="hold">
                                          <p:stCondLst>
                                            <p:cond delay="0"/>
                                          </p:stCondLst>
                                        </p:cTn>
                                        <p:tgtEl>
                                          <p:spTgt spid="29"/>
                                        </p:tgtEl>
                                        <p:attrNameLst>
                                          <p:attrName>style.visibility</p:attrName>
                                        </p:attrNameLst>
                                      </p:cBhvr>
                                      <p:to>
                                        <p:strVal val="visible"/>
                                      </p:to>
                                    </p:set>
                                  </p:childTnLst>
                                </p:cTn>
                              </p:par>
                            </p:childTnLst>
                          </p:cTn>
                        </p:par>
                        <p:par>
                          <p:cTn id="61" fill="hold">
                            <p:stCondLst>
                              <p:cond delay="3500"/>
                            </p:stCondLst>
                            <p:childTnLst>
                              <p:par>
                                <p:cTn id="62" presetID="1" presetClass="entr" presetSubtype="0" fill="hold" grpId="0" nodeType="afterEffect">
                                  <p:stCondLst>
                                    <p:cond delay="500"/>
                                  </p:stCondLst>
                                  <p:childTnLst>
                                    <p:set>
                                      <p:cBhvr>
                                        <p:cTn id="63" dur="1" fill="hold">
                                          <p:stCondLst>
                                            <p:cond delay="0"/>
                                          </p:stCondLst>
                                        </p:cTn>
                                        <p:tgtEl>
                                          <p:spTgt spid="30"/>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BE" dirty="0"/>
          </a:p>
        </p:txBody>
      </p:sp>
      <p:sp>
        <p:nvSpPr>
          <p:cNvPr id="3" name="Content Placeholder 2"/>
          <p:cNvSpPr>
            <a:spLocks noGrp="1"/>
          </p:cNvSpPr>
          <p:nvPr>
            <p:ph idx="1"/>
          </p:nvPr>
        </p:nvSpPr>
        <p:spPr/>
        <p:txBody>
          <a:bodyPr/>
          <a:lstStyle/>
          <a:p>
            <a:endParaRPr lang="fr-B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39"/>
            <a:ext cx="12192000" cy="6858000"/>
          </a:xfrm>
          <a:prstGeom prst="rect">
            <a:avLst/>
          </a:prstGeom>
        </p:spPr>
      </p:pic>
      <p:sp>
        <p:nvSpPr>
          <p:cNvPr id="5" name="Title 1"/>
          <p:cNvSpPr txBox="1">
            <a:spLocks/>
          </p:cNvSpPr>
          <p:nvPr/>
        </p:nvSpPr>
        <p:spPr bwMode="auto">
          <a:xfrm>
            <a:off x="285123" y="1950721"/>
            <a:ext cx="6244099" cy="836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r>
              <a:rPr lang="en-US" sz="1600" b="1"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Խորհրդարանը</a:t>
            </a:r>
            <a:r>
              <a:rPr lang="hy-AM" sz="16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Ե</a:t>
            </a:r>
            <a:r>
              <a:rPr lang="en-US" sz="1600" b="1"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վրոպական</a:t>
            </a:r>
            <a:r>
              <a:rPr lang="en-US" sz="16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hy-AM" sz="16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խորհուրդը և Եվր</a:t>
            </a:r>
            <a:r>
              <a:rPr lang="en-US" sz="1600" b="1"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ոպական</a:t>
            </a:r>
            <a:r>
              <a:rPr lang="en-US" sz="16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hy-AM" sz="16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հանձնաժողովը իրավաբանորեն </a:t>
            </a:r>
            <a:r>
              <a:rPr lang="en-US" sz="1600" b="1"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պետք</a:t>
            </a:r>
            <a:r>
              <a:rPr lang="hy-AM" sz="16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16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է</a:t>
            </a:r>
            <a:r>
              <a:rPr lang="hy-AM" sz="16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խորհրդակցե</a:t>
            </a:r>
            <a:r>
              <a:rPr lang="en-US" sz="16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ն</a:t>
            </a:r>
            <a:r>
              <a:rPr lang="hy-AM" sz="16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ԵՏ</a:t>
            </a:r>
            <a:r>
              <a:rPr lang="en-US" sz="16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Ս</a:t>
            </a:r>
            <a:r>
              <a:rPr lang="hy-AM" sz="16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Կ-ի հետ `</a:t>
            </a:r>
            <a:r>
              <a:rPr lang="en-US" sz="16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1600" b="1"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երբ</a:t>
            </a:r>
            <a:r>
              <a:rPr lang="en-US" sz="16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1600" b="1"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նոր</a:t>
            </a:r>
            <a:r>
              <a:rPr lang="en-US" sz="16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1600" b="1"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օրենք</a:t>
            </a:r>
            <a:r>
              <a:rPr lang="en-US" sz="16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է </a:t>
            </a:r>
            <a:r>
              <a:rPr lang="en-US" sz="1600" b="1"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որոշում</a:t>
            </a:r>
            <a:r>
              <a:rPr lang="en-US" sz="16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1600" b="1"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հետևյալ</a:t>
            </a:r>
            <a:r>
              <a:rPr lang="en-US" sz="16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1600" b="1"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թեմաների</a:t>
            </a:r>
            <a:r>
              <a:rPr lang="en-US" sz="16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1600" b="1"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վերաբերյալ</a:t>
            </a:r>
            <a:endParaRPr lang="en-GB" sz="16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6" name="Title 1"/>
          <p:cNvSpPr txBox="1">
            <a:spLocks/>
          </p:cNvSpPr>
          <p:nvPr/>
        </p:nvSpPr>
        <p:spPr bwMode="auto">
          <a:xfrm>
            <a:off x="7608582" y="2094469"/>
            <a:ext cx="3796292" cy="44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r>
              <a:rPr lang="en-US" sz="1600" dirty="0">
                <a:solidFill>
                  <a:srgbClr val="0060A0"/>
                </a:solidFill>
              </a:rPr>
              <a:t>ԵՏՍԿ –ն </a:t>
            </a:r>
            <a:r>
              <a:rPr lang="en-US" sz="1600" dirty="0" err="1">
                <a:solidFill>
                  <a:srgbClr val="0060A0"/>
                </a:solidFill>
              </a:rPr>
              <a:t>ուսումնասիրում</a:t>
            </a:r>
            <a:r>
              <a:rPr lang="en-US" sz="1600" dirty="0">
                <a:solidFill>
                  <a:srgbClr val="0060A0"/>
                </a:solidFill>
              </a:rPr>
              <a:t> է </a:t>
            </a:r>
            <a:r>
              <a:rPr lang="en-US" sz="1600" dirty="0" err="1">
                <a:solidFill>
                  <a:srgbClr val="0060A0"/>
                </a:solidFill>
              </a:rPr>
              <a:t>առաջարկները</a:t>
            </a:r>
            <a:r>
              <a:rPr lang="en-US" sz="1600" dirty="0">
                <a:solidFill>
                  <a:srgbClr val="0060A0"/>
                </a:solidFill>
              </a:rPr>
              <a:t> և </a:t>
            </a:r>
            <a:r>
              <a:rPr lang="en-US" sz="1600" dirty="0" err="1">
                <a:solidFill>
                  <a:srgbClr val="0060A0"/>
                </a:solidFill>
              </a:rPr>
              <a:t>կազմում</a:t>
            </a:r>
            <a:r>
              <a:rPr lang="en-US" sz="1600" dirty="0">
                <a:solidFill>
                  <a:srgbClr val="0060A0"/>
                </a:solidFill>
              </a:rPr>
              <a:t> է </a:t>
            </a:r>
            <a:r>
              <a:rPr lang="en-US" sz="1600" dirty="0" err="1">
                <a:solidFill>
                  <a:srgbClr val="0060A0"/>
                </a:solidFill>
              </a:rPr>
              <a:t>կարծիք</a:t>
            </a:r>
            <a:r>
              <a:rPr lang="en-US" sz="1600" dirty="0">
                <a:solidFill>
                  <a:srgbClr val="0060A0"/>
                </a:solidFill>
              </a:rPr>
              <a:t> </a:t>
            </a:r>
            <a:r>
              <a:rPr lang="en-US" sz="1600" dirty="0" err="1">
                <a:solidFill>
                  <a:srgbClr val="0060A0"/>
                </a:solidFill>
              </a:rPr>
              <a:t>հիմնվելով</a:t>
            </a:r>
            <a:r>
              <a:rPr lang="en-US" sz="1600" dirty="0">
                <a:solidFill>
                  <a:srgbClr val="0060A0"/>
                </a:solidFill>
              </a:rPr>
              <a:t> </a:t>
            </a:r>
            <a:r>
              <a:rPr lang="en-US" sz="1600" dirty="0" err="1">
                <a:solidFill>
                  <a:srgbClr val="0060A0"/>
                </a:solidFill>
              </a:rPr>
              <a:t>մասնակիցների</a:t>
            </a:r>
            <a:r>
              <a:rPr lang="en-US" sz="1600" dirty="0">
                <a:solidFill>
                  <a:srgbClr val="0060A0"/>
                </a:solidFill>
              </a:rPr>
              <a:t> </a:t>
            </a:r>
            <a:r>
              <a:rPr lang="en-US" sz="1600" dirty="0" err="1">
                <a:solidFill>
                  <a:srgbClr val="0060A0"/>
                </a:solidFill>
              </a:rPr>
              <a:t>միջև</a:t>
            </a:r>
            <a:r>
              <a:rPr lang="en-US" sz="1600" dirty="0">
                <a:solidFill>
                  <a:srgbClr val="0060A0"/>
                </a:solidFill>
              </a:rPr>
              <a:t> </a:t>
            </a:r>
            <a:r>
              <a:rPr lang="en-US" sz="1600" dirty="0" err="1">
                <a:solidFill>
                  <a:srgbClr val="0060A0"/>
                </a:solidFill>
              </a:rPr>
              <a:t>ձևավորված</a:t>
            </a:r>
            <a:r>
              <a:rPr lang="en-US" sz="1600" dirty="0">
                <a:solidFill>
                  <a:srgbClr val="0060A0"/>
                </a:solidFill>
              </a:rPr>
              <a:t> </a:t>
            </a:r>
            <a:r>
              <a:rPr lang="en-US" sz="1600" dirty="0" err="1">
                <a:solidFill>
                  <a:srgbClr val="0060A0"/>
                </a:solidFill>
              </a:rPr>
              <a:t>համաձայնության</a:t>
            </a:r>
            <a:r>
              <a:rPr lang="en-US" sz="1600" dirty="0">
                <a:solidFill>
                  <a:srgbClr val="0060A0"/>
                </a:solidFill>
              </a:rPr>
              <a:t> </a:t>
            </a:r>
            <a:r>
              <a:rPr lang="en-US" sz="1600" dirty="0" err="1">
                <a:solidFill>
                  <a:srgbClr val="0060A0"/>
                </a:solidFill>
              </a:rPr>
              <a:t>վրա</a:t>
            </a:r>
            <a:endParaRPr lang="fr-BE" sz="1600" b="1" dirty="0">
              <a:solidFill>
                <a:srgbClr val="0060A0"/>
              </a:solidFill>
            </a:endParaRPr>
          </a:p>
          <a:p>
            <a:endParaRPr lang="en-GB" sz="1600" dirty="0">
              <a:solidFill>
                <a:srgbClr val="0060A0"/>
              </a:solidFill>
            </a:endParaRPr>
          </a:p>
          <a:p>
            <a:r>
              <a:rPr lang="en-GB" sz="1600" dirty="0">
                <a:solidFill>
                  <a:srgbClr val="0060A0"/>
                </a:solidFill>
              </a:rPr>
              <a:t>ԵՏՍԿ-ն </a:t>
            </a:r>
            <a:r>
              <a:rPr lang="en-GB" sz="1600" dirty="0" err="1">
                <a:solidFill>
                  <a:srgbClr val="0060A0"/>
                </a:solidFill>
              </a:rPr>
              <a:t>ընդունում</a:t>
            </a:r>
            <a:r>
              <a:rPr lang="en-GB" sz="1600" dirty="0">
                <a:solidFill>
                  <a:srgbClr val="0060A0"/>
                </a:solidFill>
              </a:rPr>
              <a:t> է </a:t>
            </a:r>
            <a:r>
              <a:rPr lang="en-GB" sz="1600" dirty="0" err="1">
                <a:solidFill>
                  <a:srgbClr val="0060A0"/>
                </a:solidFill>
              </a:rPr>
              <a:t>նաև</a:t>
            </a:r>
            <a:r>
              <a:rPr lang="en-GB" sz="1600" dirty="0">
                <a:solidFill>
                  <a:srgbClr val="0060A0"/>
                </a:solidFill>
              </a:rPr>
              <a:t> </a:t>
            </a:r>
            <a:r>
              <a:rPr lang="en-GB" sz="1600" dirty="0" err="1">
                <a:solidFill>
                  <a:srgbClr val="0060A0"/>
                </a:solidFill>
              </a:rPr>
              <a:t>սեփական</a:t>
            </a:r>
            <a:r>
              <a:rPr lang="en-GB" sz="1600" dirty="0">
                <a:solidFill>
                  <a:srgbClr val="0060A0"/>
                </a:solidFill>
              </a:rPr>
              <a:t> </a:t>
            </a:r>
            <a:r>
              <a:rPr lang="en-GB" sz="1600" dirty="0" err="1">
                <a:solidFill>
                  <a:srgbClr val="0060A0"/>
                </a:solidFill>
              </a:rPr>
              <a:t>որոշումները</a:t>
            </a:r>
            <a:r>
              <a:rPr lang="en-GB" sz="1600" dirty="0">
                <a:solidFill>
                  <a:srgbClr val="0060A0"/>
                </a:solidFill>
              </a:rPr>
              <a:t> </a:t>
            </a:r>
            <a:r>
              <a:rPr lang="en-GB" sz="1600" dirty="0" err="1">
                <a:solidFill>
                  <a:srgbClr val="0060A0"/>
                </a:solidFill>
              </a:rPr>
              <a:t>այն</a:t>
            </a:r>
            <a:r>
              <a:rPr lang="en-GB" sz="1600" dirty="0">
                <a:solidFill>
                  <a:srgbClr val="0060A0"/>
                </a:solidFill>
              </a:rPr>
              <a:t> </a:t>
            </a:r>
            <a:r>
              <a:rPr lang="en-GB" sz="1600" dirty="0" err="1">
                <a:solidFill>
                  <a:srgbClr val="0060A0"/>
                </a:solidFill>
              </a:rPr>
              <a:t>հարցերի</a:t>
            </a:r>
            <a:r>
              <a:rPr lang="en-GB" sz="1600" dirty="0">
                <a:solidFill>
                  <a:srgbClr val="0060A0"/>
                </a:solidFill>
              </a:rPr>
              <a:t> </a:t>
            </a:r>
            <a:r>
              <a:rPr lang="en-GB" sz="1600" dirty="0" err="1">
                <a:solidFill>
                  <a:srgbClr val="0060A0"/>
                </a:solidFill>
              </a:rPr>
              <a:t>վերաբերյալ,որոնք</a:t>
            </a:r>
            <a:r>
              <a:rPr lang="en-GB" sz="1600" dirty="0">
                <a:solidFill>
                  <a:srgbClr val="0060A0"/>
                </a:solidFill>
              </a:rPr>
              <a:t> </a:t>
            </a:r>
            <a:r>
              <a:rPr lang="en-GB" sz="1600" dirty="0" err="1">
                <a:solidFill>
                  <a:srgbClr val="0060A0"/>
                </a:solidFill>
              </a:rPr>
              <a:t>համարվում</a:t>
            </a:r>
            <a:r>
              <a:rPr lang="en-GB" sz="1600" dirty="0">
                <a:solidFill>
                  <a:srgbClr val="0060A0"/>
                </a:solidFill>
              </a:rPr>
              <a:t> </a:t>
            </a:r>
            <a:r>
              <a:rPr lang="en-GB" sz="1600" dirty="0" err="1">
                <a:solidFill>
                  <a:srgbClr val="0060A0"/>
                </a:solidFill>
              </a:rPr>
              <a:t>են</a:t>
            </a:r>
            <a:r>
              <a:rPr lang="en-GB" sz="1600" dirty="0">
                <a:solidFill>
                  <a:srgbClr val="0060A0"/>
                </a:solidFill>
              </a:rPr>
              <a:t> </a:t>
            </a:r>
            <a:r>
              <a:rPr lang="en-GB" sz="1600" dirty="0" err="1">
                <a:solidFill>
                  <a:srgbClr val="0060A0"/>
                </a:solidFill>
              </a:rPr>
              <a:t>կարևոր</a:t>
            </a:r>
            <a:r>
              <a:rPr lang="en-GB" sz="1600" dirty="0">
                <a:solidFill>
                  <a:srgbClr val="0060A0"/>
                </a:solidFill>
              </a:rPr>
              <a:t>  ԵՄ </a:t>
            </a:r>
            <a:r>
              <a:rPr lang="en-GB" sz="1600" dirty="0" err="1">
                <a:solidFill>
                  <a:srgbClr val="0060A0"/>
                </a:solidFill>
              </a:rPr>
              <a:t>քաղաքացիների</a:t>
            </a:r>
            <a:r>
              <a:rPr lang="en-GB" sz="1600" dirty="0">
                <a:solidFill>
                  <a:srgbClr val="0060A0"/>
                </a:solidFill>
              </a:rPr>
              <a:t> </a:t>
            </a:r>
            <a:r>
              <a:rPr lang="en-GB" sz="1600" dirty="0" err="1">
                <a:solidFill>
                  <a:srgbClr val="0060A0"/>
                </a:solidFill>
              </a:rPr>
              <a:t>համար</a:t>
            </a:r>
            <a:r>
              <a:rPr lang="en-GB" sz="1600" dirty="0">
                <a:solidFill>
                  <a:srgbClr val="0060A0"/>
                </a:solidFill>
              </a:rPr>
              <a:t>:</a:t>
            </a:r>
          </a:p>
          <a:p>
            <a:endParaRPr lang="en-GB" sz="1600" dirty="0">
              <a:solidFill>
                <a:srgbClr val="0060A0"/>
              </a:solidFill>
            </a:endParaRPr>
          </a:p>
          <a:p>
            <a:r>
              <a:rPr lang="en-GB" sz="1600" dirty="0" err="1">
                <a:solidFill>
                  <a:srgbClr val="0060A0"/>
                </a:solidFill>
              </a:rPr>
              <a:t>Այն</a:t>
            </a:r>
            <a:r>
              <a:rPr lang="en-GB" sz="1600" dirty="0">
                <a:solidFill>
                  <a:srgbClr val="0060A0"/>
                </a:solidFill>
              </a:rPr>
              <a:t> </a:t>
            </a:r>
            <a:r>
              <a:rPr lang="en-GB" sz="1600" dirty="0" err="1">
                <a:solidFill>
                  <a:srgbClr val="0060A0"/>
                </a:solidFill>
              </a:rPr>
              <a:t>նաև</a:t>
            </a:r>
            <a:r>
              <a:rPr lang="en-GB" sz="1600" dirty="0">
                <a:solidFill>
                  <a:srgbClr val="0060A0"/>
                </a:solidFill>
              </a:rPr>
              <a:t> </a:t>
            </a:r>
            <a:r>
              <a:rPr lang="en-GB" sz="1600" dirty="0" err="1">
                <a:solidFill>
                  <a:srgbClr val="0060A0"/>
                </a:solidFill>
              </a:rPr>
              <a:t>ուսումնասիրում</a:t>
            </a:r>
            <a:r>
              <a:rPr lang="en-GB" sz="1600" dirty="0">
                <a:solidFill>
                  <a:srgbClr val="0060A0"/>
                </a:solidFill>
              </a:rPr>
              <a:t> է </a:t>
            </a:r>
            <a:r>
              <a:rPr lang="en-GB" sz="1600" dirty="0" err="1">
                <a:solidFill>
                  <a:srgbClr val="0060A0"/>
                </a:solidFill>
              </a:rPr>
              <a:t>կարծիքներ</a:t>
            </a:r>
            <a:r>
              <a:rPr lang="en-GB" sz="1600" dirty="0">
                <a:solidFill>
                  <a:srgbClr val="0060A0"/>
                </a:solidFill>
              </a:rPr>
              <a:t> ,</a:t>
            </a:r>
            <a:r>
              <a:rPr lang="en-GB" sz="1600" dirty="0" err="1">
                <a:solidFill>
                  <a:srgbClr val="0060A0"/>
                </a:solidFill>
              </a:rPr>
              <a:t>որոնք</a:t>
            </a:r>
            <a:r>
              <a:rPr lang="en-GB" sz="1600" dirty="0">
                <a:solidFill>
                  <a:srgbClr val="0060A0"/>
                </a:solidFill>
              </a:rPr>
              <a:t> </a:t>
            </a:r>
            <a:r>
              <a:rPr lang="en-GB" sz="1600" dirty="0" err="1">
                <a:solidFill>
                  <a:srgbClr val="0060A0"/>
                </a:solidFill>
              </a:rPr>
              <a:t>առաջարկվում</a:t>
            </a:r>
            <a:r>
              <a:rPr lang="en-GB" sz="1600" dirty="0">
                <a:solidFill>
                  <a:srgbClr val="0060A0"/>
                </a:solidFill>
              </a:rPr>
              <a:t> </a:t>
            </a:r>
            <a:r>
              <a:rPr lang="en-GB" sz="1600" dirty="0" err="1">
                <a:solidFill>
                  <a:srgbClr val="0060A0"/>
                </a:solidFill>
              </a:rPr>
              <a:t>են</a:t>
            </a:r>
            <a:r>
              <a:rPr lang="en-GB" sz="1600" dirty="0">
                <a:solidFill>
                  <a:srgbClr val="0060A0"/>
                </a:solidFill>
              </a:rPr>
              <a:t> ԵՄ </a:t>
            </a:r>
            <a:r>
              <a:rPr lang="en-GB" sz="1600" dirty="0" err="1">
                <a:solidFill>
                  <a:srgbClr val="0060A0"/>
                </a:solidFill>
              </a:rPr>
              <a:t>օրենսդիր</a:t>
            </a:r>
            <a:r>
              <a:rPr lang="en-GB" sz="1600" dirty="0">
                <a:solidFill>
                  <a:srgbClr val="0060A0"/>
                </a:solidFill>
              </a:rPr>
              <a:t> </a:t>
            </a:r>
            <a:r>
              <a:rPr lang="en-GB" sz="1600" dirty="0" err="1">
                <a:solidFill>
                  <a:srgbClr val="0060A0"/>
                </a:solidFill>
              </a:rPr>
              <a:t>մարմնի</a:t>
            </a:r>
            <a:r>
              <a:rPr lang="en-GB" sz="1600" dirty="0">
                <a:solidFill>
                  <a:srgbClr val="0060A0"/>
                </a:solidFill>
              </a:rPr>
              <a:t> </a:t>
            </a:r>
            <a:r>
              <a:rPr lang="en-GB" sz="1600" dirty="0" err="1">
                <a:solidFill>
                  <a:srgbClr val="0060A0"/>
                </a:solidFill>
              </a:rPr>
              <a:t>կողմից</a:t>
            </a:r>
            <a:endParaRPr lang="en-GB" sz="1600" dirty="0">
              <a:solidFill>
                <a:srgbClr val="0060A0"/>
              </a:solidFill>
            </a:endParaRPr>
          </a:p>
          <a:p>
            <a:endParaRPr lang="en-GB" sz="1600" dirty="0">
              <a:solidFill>
                <a:srgbClr val="0060A0"/>
              </a:solidFill>
            </a:endParaRPr>
          </a:p>
          <a:p>
            <a:r>
              <a:rPr lang="en-GB" sz="1600" dirty="0" err="1">
                <a:solidFill>
                  <a:srgbClr val="0060A0"/>
                </a:solidFill>
              </a:rPr>
              <a:t>Ընդհանուր</a:t>
            </a:r>
            <a:r>
              <a:rPr lang="en-GB" sz="1600" dirty="0">
                <a:solidFill>
                  <a:srgbClr val="0060A0"/>
                </a:solidFill>
              </a:rPr>
              <a:t> </a:t>
            </a:r>
            <a:r>
              <a:rPr lang="en-GB" sz="1600" dirty="0" err="1">
                <a:solidFill>
                  <a:srgbClr val="0060A0"/>
                </a:solidFill>
              </a:rPr>
              <a:t>առմամբ,ԵՏՍԿ</a:t>
            </a:r>
            <a:r>
              <a:rPr lang="en-GB" sz="1600" dirty="0">
                <a:solidFill>
                  <a:srgbClr val="0060A0"/>
                </a:solidFill>
              </a:rPr>
              <a:t>-ն </a:t>
            </a:r>
            <a:r>
              <a:rPr lang="en-GB" sz="1600" dirty="0" err="1">
                <a:solidFill>
                  <a:srgbClr val="0060A0"/>
                </a:solidFill>
              </a:rPr>
              <a:t>ներկայացնում</a:t>
            </a:r>
            <a:r>
              <a:rPr lang="en-GB" sz="1600" dirty="0">
                <a:solidFill>
                  <a:srgbClr val="0060A0"/>
                </a:solidFill>
              </a:rPr>
              <a:t> է </a:t>
            </a:r>
            <a:r>
              <a:rPr lang="en-GB" sz="1600" dirty="0" err="1">
                <a:solidFill>
                  <a:srgbClr val="0060A0"/>
                </a:solidFill>
              </a:rPr>
              <a:t>տարեկան</a:t>
            </a:r>
            <a:r>
              <a:rPr lang="en-GB" sz="1600" dirty="0">
                <a:solidFill>
                  <a:srgbClr val="0060A0"/>
                </a:solidFill>
              </a:rPr>
              <a:t> 200 </a:t>
            </a:r>
            <a:r>
              <a:rPr lang="en-GB" sz="1600" dirty="0" err="1">
                <a:solidFill>
                  <a:srgbClr val="0060A0"/>
                </a:solidFill>
              </a:rPr>
              <a:t>կարծիք</a:t>
            </a:r>
            <a:r>
              <a:rPr lang="en-GB" sz="1600" dirty="0">
                <a:solidFill>
                  <a:srgbClr val="0060A0"/>
                </a:solidFill>
              </a:rPr>
              <a:t>:</a:t>
            </a:r>
            <a:endParaRPr lang="en-US" sz="1600" dirty="0">
              <a:solidFill>
                <a:srgbClr val="0060A0"/>
              </a:solidFill>
            </a:endParaRPr>
          </a:p>
        </p:txBody>
      </p:sp>
      <p:sp>
        <p:nvSpPr>
          <p:cNvPr id="7" name="Rounded Rectangle 6"/>
          <p:cNvSpPr/>
          <p:nvPr/>
        </p:nvSpPr>
        <p:spPr>
          <a:xfrm>
            <a:off x="321169" y="4291764"/>
            <a:ext cx="1622723" cy="480696"/>
          </a:xfrm>
          <a:prstGeom prst="roundRect">
            <a:avLst/>
          </a:prstGeom>
          <a:solidFill>
            <a:srgbClr val="06A3EA">
              <a:alpha val="52941"/>
            </a:srgb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400">
              <a:solidFill>
                <a:prstClr val="white"/>
              </a:solidFill>
            </a:endParaRPr>
          </a:p>
        </p:txBody>
      </p:sp>
      <p:sp>
        <p:nvSpPr>
          <p:cNvPr id="8" name="Rounded Rectangle 7"/>
          <p:cNvSpPr/>
          <p:nvPr/>
        </p:nvSpPr>
        <p:spPr>
          <a:xfrm>
            <a:off x="321169" y="3787730"/>
            <a:ext cx="1613929" cy="394327"/>
          </a:xfrm>
          <a:prstGeom prst="roundRect">
            <a:avLst/>
          </a:prstGeom>
          <a:solidFill>
            <a:srgbClr val="06A3EA">
              <a:alpha val="52941"/>
            </a:srgb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400">
              <a:solidFill>
                <a:prstClr val="white"/>
              </a:solidFill>
            </a:endParaRPr>
          </a:p>
        </p:txBody>
      </p:sp>
      <p:sp>
        <p:nvSpPr>
          <p:cNvPr id="9" name="Rounded Rectangle 8"/>
          <p:cNvSpPr/>
          <p:nvPr/>
        </p:nvSpPr>
        <p:spPr>
          <a:xfrm>
            <a:off x="321169" y="4894296"/>
            <a:ext cx="1613929" cy="450248"/>
          </a:xfrm>
          <a:prstGeom prst="roundRect">
            <a:avLst/>
          </a:prstGeom>
          <a:solidFill>
            <a:srgbClr val="06A3EA">
              <a:alpha val="52941"/>
            </a:srgb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400">
              <a:solidFill>
                <a:prstClr val="white"/>
              </a:solidFill>
            </a:endParaRPr>
          </a:p>
        </p:txBody>
      </p:sp>
      <p:sp>
        <p:nvSpPr>
          <p:cNvPr id="10" name="Rounded Rectangle 9"/>
          <p:cNvSpPr/>
          <p:nvPr/>
        </p:nvSpPr>
        <p:spPr>
          <a:xfrm>
            <a:off x="321170" y="5503565"/>
            <a:ext cx="1646607" cy="497816"/>
          </a:xfrm>
          <a:prstGeom prst="roundRect">
            <a:avLst/>
          </a:prstGeom>
          <a:solidFill>
            <a:srgbClr val="06A3EA">
              <a:alpha val="52941"/>
            </a:srgb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400">
              <a:solidFill>
                <a:prstClr val="white"/>
              </a:solidFill>
            </a:endParaRPr>
          </a:p>
        </p:txBody>
      </p:sp>
      <p:sp>
        <p:nvSpPr>
          <p:cNvPr id="11" name="Rounded Rectangle 10"/>
          <p:cNvSpPr/>
          <p:nvPr/>
        </p:nvSpPr>
        <p:spPr>
          <a:xfrm>
            <a:off x="321170" y="6161757"/>
            <a:ext cx="1630773" cy="394327"/>
          </a:xfrm>
          <a:prstGeom prst="roundRect">
            <a:avLst/>
          </a:prstGeom>
          <a:solidFill>
            <a:srgbClr val="06A3EA">
              <a:alpha val="52941"/>
            </a:srgb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400">
              <a:solidFill>
                <a:prstClr val="white"/>
              </a:solidFill>
            </a:endParaRPr>
          </a:p>
        </p:txBody>
      </p:sp>
      <p:sp>
        <p:nvSpPr>
          <p:cNvPr id="12" name="TextBox 11"/>
          <p:cNvSpPr txBox="1"/>
          <p:nvPr/>
        </p:nvSpPr>
        <p:spPr>
          <a:xfrm>
            <a:off x="100856" y="4256516"/>
            <a:ext cx="1943211" cy="502573"/>
          </a:xfrm>
          <a:prstGeom prst="rect">
            <a:avLst/>
          </a:prstGeom>
          <a:noFill/>
          <a:ln>
            <a:noFill/>
          </a:ln>
        </p:spPr>
        <p:txBody>
          <a:bodyPr wrap="square" rtlCol="0">
            <a:spAutoFit/>
          </a:bodyPr>
          <a:lstStyle/>
          <a:p>
            <a:pPr algn="ctr"/>
            <a:r>
              <a:rPr lang="en-GB" sz="1333" dirty="0" err="1">
                <a:solidFill>
                  <a:prstClr val="black"/>
                </a:solidFill>
              </a:rPr>
              <a:t>Գյուղատնտեսություն</a:t>
            </a:r>
            <a:r>
              <a:rPr lang="en-GB" sz="1333" dirty="0">
                <a:solidFill>
                  <a:prstClr val="black"/>
                </a:solidFill>
              </a:rPr>
              <a:t>  </a:t>
            </a:r>
            <a:r>
              <a:rPr lang="en-GB" sz="1333" dirty="0" err="1">
                <a:solidFill>
                  <a:prstClr val="black"/>
                </a:solidFill>
              </a:rPr>
              <a:t>ձկնորսություն</a:t>
            </a:r>
            <a:endParaRPr lang="en-US" sz="1333" dirty="0">
              <a:solidFill>
                <a:prstClr val="black"/>
              </a:solidFill>
            </a:endParaRPr>
          </a:p>
        </p:txBody>
      </p:sp>
      <p:sp>
        <p:nvSpPr>
          <p:cNvPr id="13" name="Rounded Rectangle 12"/>
          <p:cNvSpPr/>
          <p:nvPr/>
        </p:nvSpPr>
        <p:spPr>
          <a:xfrm>
            <a:off x="321169" y="3242675"/>
            <a:ext cx="1062939" cy="394327"/>
          </a:xfrm>
          <a:prstGeom prst="roundRect">
            <a:avLst/>
          </a:prstGeom>
          <a:solidFill>
            <a:srgbClr val="06A3EA">
              <a:alpha val="52941"/>
            </a:srgb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400">
              <a:solidFill>
                <a:prstClr val="white"/>
              </a:solidFill>
            </a:endParaRPr>
          </a:p>
        </p:txBody>
      </p:sp>
      <p:sp>
        <p:nvSpPr>
          <p:cNvPr id="14" name="TextBox 13"/>
          <p:cNvSpPr txBox="1"/>
          <p:nvPr/>
        </p:nvSpPr>
        <p:spPr>
          <a:xfrm>
            <a:off x="285123" y="3178659"/>
            <a:ext cx="1178636" cy="502573"/>
          </a:xfrm>
          <a:prstGeom prst="rect">
            <a:avLst/>
          </a:prstGeom>
          <a:noFill/>
        </p:spPr>
        <p:txBody>
          <a:bodyPr wrap="square" rtlCol="0">
            <a:spAutoFit/>
          </a:bodyPr>
          <a:lstStyle/>
          <a:p>
            <a:r>
              <a:rPr lang="en-GB" sz="1333" dirty="0" err="1">
                <a:solidFill>
                  <a:prstClr val="black"/>
                </a:solidFill>
              </a:rPr>
              <a:t>Արդյունաբերություն</a:t>
            </a:r>
            <a:endParaRPr lang="en-US" sz="1333" dirty="0">
              <a:solidFill>
                <a:prstClr val="black"/>
              </a:solidFill>
            </a:endParaRPr>
          </a:p>
        </p:txBody>
      </p:sp>
      <p:sp>
        <p:nvSpPr>
          <p:cNvPr id="15" name="Rounded Rectangle 14"/>
          <p:cNvSpPr/>
          <p:nvPr/>
        </p:nvSpPr>
        <p:spPr>
          <a:xfrm>
            <a:off x="2058435" y="4276588"/>
            <a:ext cx="2780765" cy="480696"/>
          </a:xfrm>
          <a:prstGeom prst="roundRect">
            <a:avLst/>
          </a:prstGeom>
          <a:solidFill>
            <a:srgbClr val="06A3EA">
              <a:alpha val="52941"/>
            </a:srgb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400">
              <a:solidFill>
                <a:prstClr val="white"/>
              </a:solidFill>
            </a:endParaRPr>
          </a:p>
        </p:txBody>
      </p:sp>
      <p:sp>
        <p:nvSpPr>
          <p:cNvPr id="16" name="TextBox 15"/>
          <p:cNvSpPr txBox="1"/>
          <p:nvPr/>
        </p:nvSpPr>
        <p:spPr>
          <a:xfrm>
            <a:off x="2044066" y="4170030"/>
            <a:ext cx="2795132" cy="646331"/>
          </a:xfrm>
          <a:prstGeom prst="rect">
            <a:avLst/>
          </a:prstGeom>
          <a:noFill/>
        </p:spPr>
        <p:txBody>
          <a:bodyPr wrap="square" rtlCol="0">
            <a:spAutoFit/>
          </a:bodyPr>
          <a:lstStyle/>
          <a:p>
            <a:pPr algn="ctr"/>
            <a:r>
              <a:rPr lang="hy-AM" sz="1200" dirty="0">
                <a:solidFill>
                  <a:prstClr val="black"/>
                </a:solidFill>
              </a:rPr>
              <a:t>Կրթություն, մասնագիտական ​​ուսուցում,  սպորտը</a:t>
            </a:r>
            <a:endParaRPr lang="en-US" sz="1200" dirty="0">
              <a:solidFill>
                <a:prstClr val="black"/>
              </a:solidFill>
            </a:endParaRPr>
          </a:p>
        </p:txBody>
      </p:sp>
      <p:sp>
        <p:nvSpPr>
          <p:cNvPr id="17" name="Rounded Rectangle 16"/>
          <p:cNvSpPr/>
          <p:nvPr/>
        </p:nvSpPr>
        <p:spPr>
          <a:xfrm>
            <a:off x="2061789" y="5503565"/>
            <a:ext cx="2777411" cy="497816"/>
          </a:xfrm>
          <a:prstGeom prst="roundRect">
            <a:avLst/>
          </a:prstGeom>
          <a:solidFill>
            <a:srgbClr val="06A3EA">
              <a:alpha val="52941"/>
            </a:srgb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400">
              <a:solidFill>
                <a:prstClr val="white"/>
              </a:solidFill>
            </a:endParaRPr>
          </a:p>
        </p:txBody>
      </p:sp>
      <p:sp>
        <p:nvSpPr>
          <p:cNvPr id="18" name="TextBox 17"/>
          <p:cNvSpPr txBox="1"/>
          <p:nvPr/>
        </p:nvSpPr>
        <p:spPr>
          <a:xfrm>
            <a:off x="427944" y="4894297"/>
            <a:ext cx="1661192" cy="297454"/>
          </a:xfrm>
          <a:prstGeom prst="rect">
            <a:avLst/>
          </a:prstGeom>
          <a:noFill/>
        </p:spPr>
        <p:txBody>
          <a:bodyPr wrap="square" rtlCol="0">
            <a:spAutoFit/>
          </a:bodyPr>
          <a:lstStyle/>
          <a:p>
            <a:r>
              <a:rPr lang="hy-AM" sz="1333" dirty="0">
                <a:solidFill>
                  <a:prstClr val="black"/>
                </a:solidFill>
              </a:rPr>
              <a:t>զբաղվածություն</a:t>
            </a:r>
            <a:endParaRPr lang="en-US" sz="1333" dirty="0">
              <a:solidFill>
                <a:prstClr val="black"/>
              </a:solidFill>
            </a:endParaRPr>
          </a:p>
        </p:txBody>
      </p:sp>
      <p:sp>
        <p:nvSpPr>
          <p:cNvPr id="19" name="TextBox 18"/>
          <p:cNvSpPr txBox="1"/>
          <p:nvPr/>
        </p:nvSpPr>
        <p:spPr>
          <a:xfrm>
            <a:off x="285123" y="5886995"/>
            <a:ext cx="1999487" cy="707694"/>
          </a:xfrm>
          <a:prstGeom prst="rect">
            <a:avLst/>
          </a:prstGeom>
          <a:noFill/>
        </p:spPr>
        <p:txBody>
          <a:bodyPr wrap="square" rtlCol="0">
            <a:spAutoFit/>
          </a:bodyPr>
          <a:lstStyle/>
          <a:p>
            <a:r>
              <a:rPr lang="hy-AM" sz="1333" dirty="0">
                <a:solidFill>
                  <a:prstClr val="black"/>
                </a:solidFill>
              </a:rPr>
              <a:t/>
            </a:r>
            <a:br>
              <a:rPr lang="hy-AM" sz="1333" dirty="0">
                <a:solidFill>
                  <a:prstClr val="black"/>
                </a:solidFill>
              </a:rPr>
            </a:br>
            <a:r>
              <a:rPr lang="hy-AM" sz="1333" dirty="0">
                <a:solidFill>
                  <a:prstClr val="black"/>
                </a:solidFill>
              </a:rPr>
              <a:t>Սպառող</a:t>
            </a:r>
            <a:r>
              <a:rPr lang="en-US" sz="1333" dirty="0" err="1">
                <a:solidFill>
                  <a:prstClr val="black"/>
                </a:solidFill>
              </a:rPr>
              <a:t>ների</a:t>
            </a:r>
            <a:r>
              <a:rPr lang="en-US" sz="1333" dirty="0">
                <a:solidFill>
                  <a:prstClr val="black"/>
                </a:solidFill>
              </a:rPr>
              <a:t> </a:t>
            </a:r>
            <a:r>
              <a:rPr lang="en-US" sz="1333" dirty="0" err="1">
                <a:solidFill>
                  <a:prstClr val="black"/>
                </a:solidFill>
              </a:rPr>
              <a:t>շահերի</a:t>
            </a:r>
            <a:r>
              <a:rPr lang="hy-AM" sz="1333" dirty="0">
                <a:solidFill>
                  <a:prstClr val="black"/>
                </a:solidFill>
              </a:rPr>
              <a:t> պաշտպանություն</a:t>
            </a:r>
            <a:endParaRPr lang="en-US" sz="1333" dirty="0">
              <a:solidFill>
                <a:prstClr val="black"/>
              </a:solidFill>
            </a:endParaRPr>
          </a:p>
        </p:txBody>
      </p:sp>
      <p:sp>
        <p:nvSpPr>
          <p:cNvPr id="20" name="Rounded Rectangle 19"/>
          <p:cNvSpPr/>
          <p:nvPr/>
        </p:nvSpPr>
        <p:spPr>
          <a:xfrm>
            <a:off x="2061790" y="4894296"/>
            <a:ext cx="2777413" cy="450248"/>
          </a:xfrm>
          <a:prstGeom prst="roundRect">
            <a:avLst/>
          </a:prstGeom>
          <a:solidFill>
            <a:srgbClr val="06A3EA">
              <a:alpha val="52941"/>
            </a:srgb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400">
              <a:solidFill>
                <a:prstClr val="white"/>
              </a:solidFill>
            </a:endParaRPr>
          </a:p>
        </p:txBody>
      </p:sp>
      <p:sp>
        <p:nvSpPr>
          <p:cNvPr id="21" name="TextBox 20"/>
          <p:cNvSpPr txBox="1"/>
          <p:nvPr/>
        </p:nvSpPr>
        <p:spPr>
          <a:xfrm>
            <a:off x="2058435" y="4662142"/>
            <a:ext cx="2795132" cy="666786"/>
          </a:xfrm>
          <a:prstGeom prst="rect">
            <a:avLst/>
          </a:prstGeom>
          <a:noFill/>
        </p:spPr>
        <p:txBody>
          <a:bodyPr wrap="square" rtlCol="0">
            <a:spAutoFit/>
          </a:bodyPr>
          <a:lstStyle/>
          <a:p>
            <a:pPr algn="ctr"/>
            <a:r>
              <a:rPr lang="hy-AM" sz="1333" dirty="0">
                <a:solidFill>
                  <a:prstClr val="black"/>
                </a:solidFill>
              </a:rPr>
              <a:t/>
            </a:r>
            <a:br>
              <a:rPr lang="hy-AM" sz="1333" dirty="0">
                <a:solidFill>
                  <a:prstClr val="black"/>
                </a:solidFill>
              </a:rPr>
            </a:br>
            <a:r>
              <a:rPr lang="hy-AM" sz="1200" dirty="0">
                <a:solidFill>
                  <a:prstClr val="black"/>
                </a:solidFill>
              </a:rPr>
              <a:t>Հետազոտական ​​և տեխնոլոգիական զարգացումն ու տարածությունը</a:t>
            </a:r>
            <a:endParaRPr lang="en-US" sz="1200" dirty="0">
              <a:solidFill>
                <a:prstClr val="black"/>
              </a:solidFill>
            </a:endParaRPr>
          </a:p>
        </p:txBody>
      </p:sp>
      <p:sp>
        <p:nvSpPr>
          <p:cNvPr id="22" name="Rounded Rectangle 21"/>
          <p:cNvSpPr/>
          <p:nvPr/>
        </p:nvSpPr>
        <p:spPr>
          <a:xfrm>
            <a:off x="2061790" y="6161753"/>
            <a:ext cx="2777413" cy="394328"/>
          </a:xfrm>
          <a:prstGeom prst="roundRect">
            <a:avLst/>
          </a:prstGeom>
          <a:solidFill>
            <a:srgbClr val="06A3EA">
              <a:alpha val="52941"/>
            </a:srgb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400">
              <a:solidFill>
                <a:prstClr val="white"/>
              </a:solidFill>
            </a:endParaRPr>
          </a:p>
        </p:txBody>
      </p:sp>
      <p:sp>
        <p:nvSpPr>
          <p:cNvPr id="23" name="TextBox 22"/>
          <p:cNvSpPr txBox="1"/>
          <p:nvPr/>
        </p:nvSpPr>
        <p:spPr>
          <a:xfrm>
            <a:off x="1996184" y="5432628"/>
            <a:ext cx="2944337" cy="707694"/>
          </a:xfrm>
          <a:prstGeom prst="rect">
            <a:avLst/>
          </a:prstGeom>
          <a:noFill/>
          <a:ln>
            <a:noFill/>
          </a:ln>
        </p:spPr>
        <p:txBody>
          <a:bodyPr wrap="square" rtlCol="0">
            <a:spAutoFit/>
          </a:bodyPr>
          <a:lstStyle/>
          <a:p>
            <a:pPr algn="ctr"/>
            <a:r>
              <a:rPr lang="hy-AM" sz="1333" dirty="0">
                <a:solidFill>
                  <a:prstClr val="black"/>
                </a:solidFill>
              </a:rPr>
              <a:t>Մրցակցության ընդհանուր կանոններ, օրենքների հարկումը և մերձեցումը</a:t>
            </a:r>
            <a:endParaRPr lang="en-US" sz="1333" dirty="0">
              <a:solidFill>
                <a:prstClr val="black"/>
              </a:solidFill>
            </a:endParaRPr>
          </a:p>
        </p:txBody>
      </p:sp>
      <p:sp>
        <p:nvSpPr>
          <p:cNvPr id="24" name="TextBox 23"/>
          <p:cNvSpPr txBox="1"/>
          <p:nvPr/>
        </p:nvSpPr>
        <p:spPr>
          <a:xfrm>
            <a:off x="100856" y="5281276"/>
            <a:ext cx="2185501" cy="707694"/>
          </a:xfrm>
          <a:prstGeom prst="rect">
            <a:avLst/>
          </a:prstGeom>
          <a:noFill/>
        </p:spPr>
        <p:txBody>
          <a:bodyPr wrap="square" rtlCol="0">
            <a:spAutoFit/>
          </a:bodyPr>
          <a:lstStyle/>
          <a:p>
            <a:pPr algn="ctr"/>
            <a:r>
              <a:rPr lang="hy-AM" sz="1333" dirty="0">
                <a:solidFill>
                  <a:prstClr val="black"/>
                </a:solidFill>
              </a:rPr>
              <a:t/>
            </a:r>
            <a:br>
              <a:rPr lang="hy-AM" sz="1333" dirty="0">
                <a:solidFill>
                  <a:prstClr val="black"/>
                </a:solidFill>
              </a:rPr>
            </a:br>
            <a:r>
              <a:rPr lang="hy-AM" sz="1333" dirty="0">
                <a:solidFill>
                  <a:prstClr val="black"/>
                </a:solidFill>
              </a:rPr>
              <a:t>Անդրեվրոպական ցանցեր</a:t>
            </a:r>
            <a:endParaRPr lang="en-US" sz="1333" dirty="0">
              <a:solidFill>
                <a:prstClr val="black"/>
              </a:solidFill>
            </a:endParaRPr>
          </a:p>
        </p:txBody>
      </p:sp>
      <p:sp>
        <p:nvSpPr>
          <p:cNvPr id="25" name="Rounded Rectangle 24"/>
          <p:cNvSpPr/>
          <p:nvPr/>
        </p:nvSpPr>
        <p:spPr>
          <a:xfrm>
            <a:off x="2044067" y="3787730"/>
            <a:ext cx="2795136" cy="382300"/>
          </a:xfrm>
          <a:prstGeom prst="roundRect">
            <a:avLst/>
          </a:prstGeom>
          <a:solidFill>
            <a:srgbClr val="06A3EA">
              <a:alpha val="52941"/>
            </a:srgb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400">
              <a:solidFill>
                <a:prstClr val="white"/>
              </a:solidFill>
            </a:endParaRPr>
          </a:p>
        </p:txBody>
      </p:sp>
      <p:sp>
        <p:nvSpPr>
          <p:cNvPr id="26" name="TextBox 25"/>
          <p:cNvSpPr txBox="1"/>
          <p:nvPr/>
        </p:nvSpPr>
        <p:spPr>
          <a:xfrm>
            <a:off x="1935098" y="3506954"/>
            <a:ext cx="2904101" cy="707694"/>
          </a:xfrm>
          <a:prstGeom prst="rect">
            <a:avLst/>
          </a:prstGeom>
          <a:noFill/>
        </p:spPr>
        <p:txBody>
          <a:bodyPr wrap="square" rtlCol="0">
            <a:spAutoFit/>
          </a:bodyPr>
          <a:lstStyle/>
          <a:p>
            <a:pPr algn="ctr"/>
            <a:r>
              <a:rPr lang="hy-AM" sz="1333" dirty="0">
                <a:solidFill>
                  <a:prstClr val="black"/>
                </a:solidFill>
              </a:rPr>
              <a:t/>
            </a:r>
            <a:br>
              <a:rPr lang="hy-AM" sz="1333" dirty="0">
                <a:solidFill>
                  <a:prstClr val="black"/>
                </a:solidFill>
              </a:rPr>
            </a:br>
            <a:r>
              <a:rPr lang="hy-AM" sz="1333" dirty="0">
                <a:solidFill>
                  <a:prstClr val="black"/>
                </a:solidFill>
              </a:rPr>
              <a:t>Միության խտրականությունը և քաղաքացիությունը</a:t>
            </a:r>
            <a:endParaRPr lang="en-US" sz="1333" dirty="0">
              <a:solidFill>
                <a:prstClr val="black"/>
              </a:solidFill>
            </a:endParaRPr>
          </a:p>
        </p:txBody>
      </p:sp>
      <p:sp>
        <p:nvSpPr>
          <p:cNvPr id="27" name="Rounded Rectangle 26"/>
          <p:cNvSpPr/>
          <p:nvPr/>
        </p:nvSpPr>
        <p:spPr>
          <a:xfrm>
            <a:off x="4940520" y="3787729"/>
            <a:ext cx="1577285" cy="394327"/>
          </a:xfrm>
          <a:prstGeom prst="roundRect">
            <a:avLst/>
          </a:prstGeom>
          <a:solidFill>
            <a:srgbClr val="06A3EA">
              <a:alpha val="52941"/>
            </a:srgb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400">
              <a:solidFill>
                <a:prstClr val="white"/>
              </a:solidFill>
            </a:endParaRPr>
          </a:p>
        </p:txBody>
      </p:sp>
      <p:sp>
        <p:nvSpPr>
          <p:cNvPr id="28" name="Rounded Rectangle 27"/>
          <p:cNvSpPr/>
          <p:nvPr/>
        </p:nvSpPr>
        <p:spPr>
          <a:xfrm>
            <a:off x="4940520" y="4276431"/>
            <a:ext cx="1567093" cy="480696"/>
          </a:xfrm>
          <a:prstGeom prst="roundRect">
            <a:avLst/>
          </a:prstGeom>
          <a:solidFill>
            <a:srgbClr val="06A3EA">
              <a:alpha val="52941"/>
            </a:srgb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400">
              <a:solidFill>
                <a:prstClr val="white"/>
              </a:solidFill>
            </a:endParaRPr>
          </a:p>
        </p:txBody>
      </p:sp>
      <p:sp>
        <p:nvSpPr>
          <p:cNvPr id="29" name="Rounded Rectangle 28"/>
          <p:cNvSpPr/>
          <p:nvPr/>
        </p:nvSpPr>
        <p:spPr>
          <a:xfrm>
            <a:off x="4959596" y="5503565"/>
            <a:ext cx="1544973" cy="497817"/>
          </a:xfrm>
          <a:prstGeom prst="roundRect">
            <a:avLst/>
          </a:prstGeom>
          <a:solidFill>
            <a:srgbClr val="06A3EA">
              <a:alpha val="52941"/>
            </a:srgb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400">
              <a:solidFill>
                <a:prstClr val="white"/>
              </a:solidFill>
            </a:endParaRPr>
          </a:p>
        </p:txBody>
      </p:sp>
      <p:sp>
        <p:nvSpPr>
          <p:cNvPr id="30" name="Rounded Rectangle 29"/>
          <p:cNvSpPr/>
          <p:nvPr/>
        </p:nvSpPr>
        <p:spPr>
          <a:xfrm>
            <a:off x="4960405" y="6150453"/>
            <a:ext cx="1568817" cy="475207"/>
          </a:xfrm>
          <a:prstGeom prst="roundRect">
            <a:avLst/>
          </a:prstGeom>
          <a:solidFill>
            <a:srgbClr val="06A3EA">
              <a:alpha val="52941"/>
            </a:srgb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400">
              <a:solidFill>
                <a:prstClr val="white"/>
              </a:solidFill>
            </a:endParaRPr>
          </a:p>
        </p:txBody>
      </p:sp>
      <p:sp>
        <p:nvSpPr>
          <p:cNvPr id="31" name="TextBox 30"/>
          <p:cNvSpPr txBox="1"/>
          <p:nvPr/>
        </p:nvSpPr>
        <p:spPr>
          <a:xfrm>
            <a:off x="4839199" y="5359769"/>
            <a:ext cx="2165660" cy="707694"/>
          </a:xfrm>
          <a:prstGeom prst="rect">
            <a:avLst/>
          </a:prstGeom>
          <a:noFill/>
          <a:ln>
            <a:noFill/>
          </a:ln>
        </p:spPr>
        <p:txBody>
          <a:bodyPr wrap="square" rtlCol="0">
            <a:spAutoFit/>
          </a:bodyPr>
          <a:lstStyle/>
          <a:p>
            <a:pPr algn="ctr"/>
            <a:r>
              <a:rPr lang="hy-AM" sz="1333" dirty="0">
                <a:solidFill>
                  <a:prstClr val="black"/>
                </a:solidFill>
              </a:rPr>
              <a:t>Տնտեսական,սոցիալա</a:t>
            </a:r>
            <a:endParaRPr lang="en-US" sz="1333" dirty="0">
              <a:solidFill>
                <a:prstClr val="black"/>
              </a:solidFill>
            </a:endParaRPr>
          </a:p>
          <a:p>
            <a:pPr algn="ctr"/>
            <a:r>
              <a:rPr lang="hy-AM" sz="1333" dirty="0">
                <a:solidFill>
                  <a:prstClr val="black"/>
                </a:solidFill>
              </a:rPr>
              <a:t>կան և տարածքային համախմբում</a:t>
            </a:r>
            <a:endParaRPr lang="en-US" sz="1333" dirty="0">
              <a:solidFill>
                <a:prstClr val="black"/>
              </a:solidFill>
            </a:endParaRPr>
          </a:p>
        </p:txBody>
      </p:sp>
      <p:sp>
        <p:nvSpPr>
          <p:cNvPr id="32" name="TextBox 31"/>
          <p:cNvSpPr txBox="1"/>
          <p:nvPr/>
        </p:nvSpPr>
        <p:spPr>
          <a:xfrm>
            <a:off x="5144268" y="6019940"/>
            <a:ext cx="1672549" cy="707694"/>
          </a:xfrm>
          <a:prstGeom prst="rect">
            <a:avLst/>
          </a:prstGeom>
          <a:noFill/>
        </p:spPr>
        <p:txBody>
          <a:bodyPr wrap="square" rtlCol="0">
            <a:spAutoFit/>
          </a:bodyPr>
          <a:lstStyle/>
          <a:p>
            <a:r>
              <a:rPr lang="hy-AM" sz="1333" dirty="0">
                <a:solidFill>
                  <a:prstClr val="black"/>
                </a:solidFill>
              </a:rPr>
              <a:t>Եվրոպական </a:t>
            </a:r>
            <a:endParaRPr lang="en-US" sz="1333" dirty="0">
              <a:solidFill>
                <a:prstClr val="black"/>
              </a:solidFill>
            </a:endParaRPr>
          </a:p>
          <a:p>
            <a:r>
              <a:rPr lang="hy-AM" sz="1333" dirty="0">
                <a:solidFill>
                  <a:prstClr val="black"/>
                </a:solidFill>
              </a:rPr>
              <a:t>Սոցիալական</a:t>
            </a:r>
            <a:endParaRPr lang="en-US" sz="1333" dirty="0">
              <a:solidFill>
                <a:prstClr val="black"/>
              </a:solidFill>
            </a:endParaRPr>
          </a:p>
          <a:p>
            <a:r>
              <a:rPr lang="hy-AM" sz="1333" dirty="0">
                <a:solidFill>
                  <a:prstClr val="black"/>
                </a:solidFill>
              </a:rPr>
              <a:t> հիմնադրամ</a:t>
            </a:r>
            <a:endParaRPr lang="en-US" sz="1333" dirty="0">
              <a:solidFill>
                <a:prstClr val="black"/>
              </a:solidFill>
            </a:endParaRPr>
          </a:p>
        </p:txBody>
      </p:sp>
      <p:sp>
        <p:nvSpPr>
          <p:cNvPr id="33" name="Rounded Rectangle 32"/>
          <p:cNvSpPr/>
          <p:nvPr/>
        </p:nvSpPr>
        <p:spPr>
          <a:xfrm>
            <a:off x="4959597" y="4879072"/>
            <a:ext cx="1558209" cy="480696"/>
          </a:xfrm>
          <a:prstGeom prst="roundRect">
            <a:avLst/>
          </a:prstGeom>
          <a:solidFill>
            <a:srgbClr val="06A3EA">
              <a:alpha val="52941"/>
            </a:srgb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400">
              <a:solidFill>
                <a:prstClr val="white"/>
              </a:solidFill>
            </a:endParaRPr>
          </a:p>
        </p:txBody>
      </p:sp>
      <p:sp>
        <p:nvSpPr>
          <p:cNvPr id="34" name="TextBox 33"/>
          <p:cNvSpPr txBox="1"/>
          <p:nvPr/>
        </p:nvSpPr>
        <p:spPr>
          <a:xfrm>
            <a:off x="4839199" y="4826288"/>
            <a:ext cx="1917251" cy="502573"/>
          </a:xfrm>
          <a:prstGeom prst="rect">
            <a:avLst/>
          </a:prstGeom>
          <a:noFill/>
        </p:spPr>
        <p:txBody>
          <a:bodyPr wrap="square" rtlCol="0">
            <a:spAutoFit/>
          </a:bodyPr>
          <a:lstStyle/>
          <a:p>
            <a:pPr algn="ctr"/>
            <a:r>
              <a:rPr lang="hy-AM" sz="1333" dirty="0">
                <a:solidFill>
                  <a:prstClr val="black"/>
                </a:solidFill>
              </a:rPr>
              <a:t>Միջուկային ընդհանուր շուկա</a:t>
            </a:r>
            <a:endParaRPr lang="en-US" sz="1333" dirty="0">
              <a:solidFill>
                <a:prstClr val="black"/>
              </a:solidFill>
            </a:endParaRPr>
          </a:p>
        </p:txBody>
      </p:sp>
      <p:sp>
        <p:nvSpPr>
          <p:cNvPr id="35" name="TextBox 34"/>
          <p:cNvSpPr txBox="1"/>
          <p:nvPr/>
        </p:nvSpPr>
        <p:spPr>
          <a:xfrm>
            <a:off x="5001619" y="3712139"/>
            <a:ext cx="1754831" cy="502573"/>
          </a:xfrm>
          <a:prstGeom prst="rect">
            <a:avLst/>
          </a:prstGeom>
          <a:noFill/>
        </p:spPr>
        <p:txBody>
          <a:bodyPr wrap="square" rtlCol="0">
            <a:spAutoFit/>
          </a:bodyPr>
          <a:lstStyle/>
          <a:p>
            <a:r>
              <a:rPr lang="hy-AM" sz="1333" dirty="0">
                <a:solidFill>
                  <a:prstClr val="black"/>
                </a:solidFill>
              </a:rPr>
              <a:t>Առողջություն և անվտանգություն</a:t>
            </a:r>
            <a:endParaRPr lang="en-US" sz="1333" dirty="0">
              <a:solidFill>
                <a:prstClr val="black"/>
              </a:solidFill>
            </a:endParaRPr>
          </a:p>
        </p:txBody>
      </p:sp>
      <p:sp>
        <p:nvSpPr>
          <p:cNvPr id="36" name="TextBox 35"/>
          <p:cNvSpPr txBox="1"/>
          <p:nvPr/>
        </p:nvSpPr>
        <p:spPr>
          <a:xfrm>
            <a:off x="334774" y="3723036"/>
            <a:ext cx="1432327" cy="502573"/>
          </a:xfrm>
          <a:prstGeom prst="rect">
            <a:avLst/>
          </a:prstGeom>
          <a:noFill/>
        </p:spPr>
        <p:txBody>
          <a:bodyPr wrap="square" rtlCol="0">
            <a:spAutoFit/>
          </a:bodyPr>
          <a:lstStyle/>
          <a:p>
            <a:r>
              <a:rPr lang="en-GB" sz="1333" dirty="0" err="1">
                <a:solidFill>
                  <a:prstClr val="black"/>
                </a:solidFill>
              </a:rPr>
              <a:t>Հանրային</a:t>
            </a:r>
            <a:r>
              <a:rPr lang="en-GB" sz="1333" dirty="0">
                <a:solidFill>
                  <a:prstClr val="black"/>
                </a:solidFill>
              </a:rPr>
              <a:t> </a:t>
            </a:r>
            <a:r>
              <a:rPr lang="en-GB" sz="1333" dirty="0" err="1">
                <a:solidFill>
                  <a:prstClr val="black"/>
                </a:solidFill>
              </a:rPr>
              <a:t>առողջություն</a:t>
            </a:r>
            <a:endParaRPr lang="en-US" sz="1333" dirty="0">
              <a:solidFill>
                <a:prstClr val="black"/>
              </a:solidFill>
            </a:endParaRPr>
          </a:p>
        </p:txBody>
      </p:sp>
      <p:sp>
        <p:nvSpPr>
          <p:cNvPr id="37" name="Rounded Rectangle 36"/>
          <p:cNvSpPr/>
          <p:nvPr/>
        </p:nvSpPr>
        <p:spPr>
          <a:xfrm>
            <a:off x="1417314" y="3239171"/>
            <a:ext cx="1282241" cy="394327"/>
          </a:xfrm>
          <a:prstGeom prst="roundRect">
            <a:avLst/>
          </a:prstGeom>
          <a:solidFill>
            <a:srgbClr val="06A3EA">
              <a:alpha val="52941"/>
            </a:srgb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400">
              <a:solidFill>
                <a:prstClr val="white"/>
              </a:solidFill>
            </a:endParaRPr>
          </a:p>
        </p:txBody>
      </p:sp>
      <p:sp>
        <p:nvSpPr>
          <p:cNvPr id="38" name="Rounded Rectangle 37"/>
          <p:cNvSpPr/>
          <p:nvPr/>
        </p:nvSpPr>
        <p:spPr>
          <a:xfrm>
            <a:off x="2806093" y="3242675"/>
            <a:ext cx="1270100" cy="394327"/>
          </a:xfrm>
          <a:prstGeom prst="roundRect">
            <a:avLst/>
          </a:prstGeom>
          <a:solidFill>
            <a:srgbClr val="06A3EA">
              <a:alpha val="52941"/>
            </a:srgb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400">
              <a:solidFill>
                <a:prstClr val="white"/>
              </a:solidFill>
            </a:endParaRPr>
          </a:p>
        </p:txBody>
      </p:sp>
      <p:sp>
        <p:nvSpPr>
          <p:cNvPr id="39" name="Rounded Rectangle 38"/>
          <p:cNvSpPr/>
          <p:nvPr/>
        </p:nvSpPr>
        <p:spPr>
          <a:xfrm>
            <a:off x="4126398" y="3239171"/>
            <a:ext cx="1130569" cy="394327"/>
          </a:xfrm>
          <a:prstGeom prst="roundRect">
            <a:avLst/>
          </a:prstGeom>
          <a:solidFill>
            <a:srgbClr val="06A3EA">
              <a:alpha val="52941"/>
            </a:srgb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400">
              <a:solidFill>
                <a:prstClr val="white"/>
              </a:solidFill>
            </a:endParaRPr>
          </a:p>
        </p:txBody>
      </p:sp>
      <p:sp>
        <p:nvSpPr>
          <p:cNvPr id="40" name="Rounded Rectangle 39"/>
          <p:cNvSpPr/>
          <p:nvPr/>
        </p:nvSpPr>
        <p:spPr>
          <a:xfrm>
            <a:off x="5276297" y="3239171"/>
            <a:ext cx="1228272" cy="394327"/>
          </a:xfrm>
          <a:prstGeom prst="roundRect">
            <a:avLst/>
          </a:prstGeom>
          <a:solidFill>
            <a:srgbClr val="06A3EA">
              <a:alpha val="52941"/>
            </a:srgb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400">
              <a:solidFill>
                <a:prstClr val="white"/>
              </a:solidFill>
            </a:endParaRPr>
          </a:p>
        </p:txBody>
      </p:sp>
      <p:sp>
        <p:nvSpPr>
          <p:cNvPr id="41" name="TextBox 40"/>
          <p:cNvSpPr txBox="1"/>
          <p:nvPr/>
        </p:nvSpPr>
        <p:spPr>
          <a:xfrm>
            <a:off x="4839199" y="4182056"/>
            <a:ext cx="1910344" cy="502573"/>
          </a:xfrm>
          <a:prstGeom prst="rect">
            <a:avLst/>
          </a:prstGeom>
          <a:noFill/>
        </p:spPr>
        <p:txBody>
          <a:bodyPr wrap="square" rtlCol="0">
            <a:spAutoFit/>
          </a:bodyPr>
          <a:lstStyle/>
          <a:p>
            <a:r>
              <a:rPr lang="hy-AM" sz="1333" dirty="0">
                <a:solidFill>
                  <a:prstClr val="black"/>
                </a:solidFill>
              </a:rPr>
              <a:t>Սոցիալական քաղաքականություն</a:t>
            </a:r>
            <a:endParaRPr lang="en-US" sz="1333" dirty="0">
              <a:solidFill>
                <a:prstClr val="black"/>
              </a:solidFill>
            </a:endParaRPr>
          </a:p>
        </p:txBody>
      </p:sp>
      <p:sp>
        <p:nvSpPr>
          <p:cNvPr id="42" name="TextBox 41"/>
          <p:cNvSpPr txBox="1"/>
          <p:nvPr/>
        </p:nvSpPr>
        <p:spPr>
          <a:xfrm>
            <a:off x="1951943" y="6092179"/>
            <a:ext cx="3010959" cy="502573"/>
          </a:xfrm>
          <a:prstGeom prst="rect">
            <a:avLst/>
          </a:prstGeom>
          <a:noFill/>
        </p:spPr>
        <p:txBody>
          <a:bodyPr wrap="square" rtlCol="0">
            <a:spAutoFit/>
          </a:bodyPr>
          <a:lstStyle/>
          <a:p>
            <a:pPr algn="ctr"/>
            <a:r>
              <a:rPr lang="en-US" sz="1333" dirty="0" err="1">
                <a:solidFill>
                  <a:prstClr val="black"/>
                </a:solidFill>
              </a:rPr>
              <a:t>Անձերի</a:t>
            </a:r>
            <a:r>
              <a:rPr lang="hy-AM" sz="1333" dirty="0">
                <a:solidFill>
                  <a:prstClr val="black"/>
                </a:solidFill>
              </a:rPr>
              <a:t>, ծառայությունների և կապիտալի ազատ տեղաշարժ</a:t>
            </a:r>
            <a:endParaRPr lang="en-US" sz="1333" dirty="0">
              <a:solidFill>
                <a:prstClr val="black"/>
              </a:solidFill>
            </a:endParaRPr>
          </a:p>
        </p:txBody>
      </p:sp>
      <p:sp>
        <p:nvSpPr>
          <p:cNvPr id="43" name="TextBox 42"/>
          <p:cNvSpPr txBox="1"/>
          <p:nvPr/>
        </p:nvSpPr>
        <p:spPr>
          <a:xfrm>
            <a:off x="4076193" y="3178660"/>
            <a:ext cx="1343705" cy="297454"/>
          </a:xfrm>
          <a:prstGeom prst="rect">
            <a:avLst/>
          </a:prstGeom>
          <a:noFill/>
        </p:spPr>
        <p:txBody>
          <a:bodyPr wrap="square" rtlCol="0">
            <a:spAutoFit/>
          </a:bodyPr>
          <a:lstStyle/>
          <a:p>
            <a:r>
              <a:rPr lang="en-GB" sz="1333" dirty="0" err="1">
                <a:solidFill>
                  <a:prstClr val="black"/>
                </a:solidFill>
              </a:rPr>
              <a:t>Ներդրումներ</a:t>
            </a:r>
            <a:endParaRPr lang="en-US" sz="1333" dirty="0">
              <a:solidFill>
                <a:prstClr val="black"/>
              </a:solidFill>
            </a:endParaRPr>
          </a:p>
        </p:txBody>
      </p:sp>
      <p:sp>
        <p:nvSpPr>
          <p:cNvPr id="44" name="TextBox 43"/>
          <p:cNvSpPr txBox="1"/>
          <p:nvPr/>
        </p:nvSpPr>
        <p:spPr>
          <a:xfrm>
            <a:off x="5200413" y="3178659"/>
            <a:ext cx="1277940" cy="502573"/>
          </a:xfrm>
          <a:prstGeom prst="rect">
            <a:avLst/>
          </a:prstGeom>
          <a:noFill/>
        </p:spPr>
        <p:txBody>
          <a:bodyPr wrap="square" rtlCol="0">
            <a:spAutoFit/>
          </a:bodyPr>
          <a:lstStyle/>
          <a:p>
            <a:r>
              <a:rPr lang="en-GB" sz="1333" dirty="0" err="1">
                <a:solidFill>
                  <a:prstClr val="black"/>
                </a:solidFill>
              </a:rPr>
              <a:t>Շրջակա</a:t>
            </a:r>
            <a:r>
              <a:rPr lang="en-GB" sz="1333" dirty="0">
                <a:solidFill>
                  <a:prstClr val="black"/>
                </a:solidFill>
              </a:rPr>
              <a:t> </a:t>
            </a:r>
            <a:r>
              <a:rPr lang="en-GB" sz="1333" dirty="0" err="1">
                <a:solidFill>
                  <a:prstClr val="black"/>
                </a:solidFill>
              </a:rPr>
              <a:t>միջավայր</a:t>
            </a:r>
            <a:endParaRPr lang="en-US" sz="1333" dirty="0">
              <a:solidFill>
                <a:prstClr val="black"/>
              </a:solidFill>
            </a:endParaRPr>
          </a:p>
        </p:txBody>
      </p:sp>
      <p:sp>
        <p:nvSpPr>
          <p:cNvPr id="45" name="TextBox 44"/>
          <p:cNvSpPr txBox="1"/>
          <p:nvPr/>
        </p:nvSpPr>
        <p:spPr>
          <a:xfrm>
            <a:off x="2806093" y="3178660"/>
            <a:ext cx="1270100" cy="297454"/>
          </a:xfrm>
          <a:prstGeom prst="rect">
            <a:avLst/>
          </a:prstGeom>
          <a:noFill/>
        </p:spPr>
        <p:txBody>
          <a:bodyPr wrap="square" rtlCol="0">
            <a:spAutoFit/>
          </a:bodyPr>
          <a:lstStyle/>
          <a:p>
            <a:r>
              <a:rPr lang="en-GB" sz="1333" dirty="0" err="1">
                <a:solidFill>
                  <a:prstClr val="black"/>
                </a:solidFill>
              </a:rPr>
              <a:t>Տրանսպորտ</a:t>
            </a:r>
            <a:endParaRPr lang="en-US" sz="1333" dirty="0">
              <a:solidFill>
                <a:prstClr val="black"/>
              </a:solidFill>
            </a:endParaRPr>
          </a:p>
        </p:txBody>
      </p:sp>
      <p:sp>
        <p:nvSpPr>
          <p:cNvPr id="46" name="TextBox 45"/>
          <p:cNvSpPr txBox="1"/>
          <p:nvPr/>
        </p:nvSpPr>
        <p:spPr>
          <a:xfrm>
            <a:off x="1463759" y="3189557"/>
            <a:ext cx="1342333" cy="297454"/>
          </a:xfrm>
          <a:prstGeom prst="rect">
            <a:avLst/>
          </a:prstGeom>
          <a:noFill/>
        </p:spPr>
        <p:txBody>
          <a:bodyPr wrap="square" rtlCol="0">
            <a:spAutoFit/>
          </a:bodyPr>
          <a:lstStyle/>
          <a:p>
            <a:r>
              <a:rPr lang="en-GB" sz="1333" dirty="0" err="1">
                <a:solidFill>
                  <a:prstClr val="black"/>
                </a:solidFill>
              </a:rPr>
              <a:t>Էներգետիկա</a:t>
            </a:r>
            <a:endParaRPr lang="en-US" sz="1333" dirty="0">
              <a:solidFill>
                <a:prstClr val="black"/>
              </a:solidFill>
            </a:endParaRPr>
          </a:p>
        </p:txBody>
      </p:sp>
    </p:spTree>
    <p:extLst>
      <p:ext uri="{BB962C8B-B14F-4D97-AF65-F5344CB8AC3E}">
        <p14:creationId xmlns:p14="http://schemas.microsoft.com/office/powerpoint/2010/main" val="328731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txBox="1">
            <a:spLocks/>
          </p:cNvSpPr>
          <p:nvPr/>
        </p:nvSpPr>
        <p:spPr bwMode="auto">
          <a:xfrm>
            <a:off x="0" y="1892301"/>
            <a:ext cx="12192000" cy="7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r>
              <a:rPr lang="en-US" altLang="fr-FR" sz="2667" b="1" dirty="0">
                <a:solidFill>
                  <a:srgbClr val="0060A0"/>
                </a:solidFill>
              </a:rPr>
              <a:t>ԱՇԽԱՏԱՆՔԻ  ՄԵԹՈԴՆԵՐԸ</a:t>
            </a:r>
          </a:p>
        </p:txBody>
      </p:sp>
      <p:sp>
        <p:nvSpPr>
          <p:cNvPr id="10" name="Rectangle 9"/>
          <p:cNvSpPr/>
          <p:nvPr/>
        </p:nvSpPr>
        <p:spPr>
          <a:xfrm>
            <a:off x="609600" y="2463247"/>
            <a:ext cx="10972800" cy="947964"/>
          </a:xfrm>
          <a:prstGeom prst="rect">
            <a:avLst/>
          </a:prstGeom>
          <a:solidFill>
            <a:srgbClr val="006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hy-AM" sz="2400" dirty="0">
                <a:solidFill>
                  <a:prstClr val="white"/>
                </a:solidFill>
              </a:rPr>
              <a:t>Կոմիտեի հետ կարող են խորհրդակցել Եվրախորհրդարանը, ԵՄ խորհուրդը կամ Եվրահանձնաժողովը: Կարծիքները կարող են լինել պարտադիր</a:t>
            </a:r>
            <a:r>
              <a:rPr lang="en-US" sz="2400" dirty="0">
                <a:solidFill>
                  <a:prstClr val="white"/>
                </a:solidFill>
              </a:rPr>
              <a:t> </a:t>
            </a:r>
            <a:r>
              <a:rPr lang="en-US" sz="2400" dirty="0" err="1">
                <a:solidFill>
                  <a:prstClr val="white"/>
                </a:solidFill>
              </a:rPr>
              <a:t>կամ</a:t>
            </a:r>
            <a:r>
              <a:rPr lang="en-US" sz="2400" dirty="0">
                <a:solidFill>
                  <a:prstClr val="white"/>
                </a:solidFill>
              </a:rPr>
              <a:t> </a:t>
            </a:r>
            <a:r>
              <a:rPr lang="hy-AM" sz="2400" dirty="0">
                <a:solidFill>
                  <a:prstClr val="white"/>
                </a:solidFill>
              </a:rPr>
              <a:t>սեփական նախաձեռնությամբ:</a:t>
            </a:r>
            <a:endParaRPr lang="en-US" sz="2400" dirty="0">
              <a:solidFill>
                <a:prstClr val="white"/>
              </a:solidFill>
            </a:endParaRPr>
          </a:p>
        </p:txBody>
      </p:sp>
      <p:sp>
        <p:nvSpPr>
          <p:cNvPr id="11" name="Rectangle 10"/>
          <p:cNvSpPr/>
          <p:nvPr/>
        </p:nvSpPr>
        <p:spPr>
          <a:xfrm>
            <a:off x="609600" y="3411327"/>
            <a:ext cx="10972800" cy="748611"/>
          </a:xfrm>
          <a:prstGeom prst="rect">
            <a:avLst/>
          </a:prstGeom>
          <a:solidFill>
            <a:srgbClr val="1E9D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err="1">
                <a:solidFill>
                  <a:prstClr val="white"/>
                </a:solidFill>
              </a:rPr>
              <a:t>Կարծիքները</a:t>
            </a:r>
            <a:r>
              <a:rPr lang="en-US" sz="2400" dirty="0">
                <a:solidFill>
                  <a:prstClr val="white"/>
                </a:solidFill>
              </a:rPr>
              <a:t> </a:t>
            </a:r>
            <a:r>
              <a:rPr lang="en-US" sz="2400" dirty="0" err="1">
                <a:solidFill>
                  <a:prstClr val="white"/>
                </a:solidFill>
              </a:rPr>
              <a:t>քննարկելու</a:t>
            </a:r>
            <a:r>
              <a:rPr lang="en-US" sz="2400" dirty="0">
                <a:solidFill>
                  <a:prstClr val="white"/>
                </a:solidFill>
              </a:rPr>
              <a:t> </a:t>
            </a:r>
            <a:r>
              <a:rPr lang="en-US" sz="2400" dirty="0" err="1">
                <a:solidFill>
                  <a:prstClr val="white"/>
                </a:solidFill>
              </a:rPr>
              <a:t>համար</a:t>
            </a:r>
            <a:r>
              <a:rPr lang="en-US" sz="2400" dirty="0">
                <a:solidFill>
                  <a:prstClr val="white"/>
                </a:solidFill>
              </a:rPr>
              <a:t> </a:t>
            </a:r>
            <a:r>
              <a:rPr lang="en-US" sz="2400" dirty="0" err="1">
                <a:solidFill>
                  <a:prstClr val="white"/>
                </a:solidFill>
              </a:rPr>
              <a:t>ստեղծվում</a:t>
            </a:r>
            <a:r>
              <a:rPr lang="en-US" sz="2400" dirty="0">
                <a:solidFill>
                  <a:prstClr val="white"/>
                </a:solidFill>
              </a:rPr>
              <a:t> </a:t>
            </a:r>
            <a:r>
              <a:rPr lang="en-US" sz="2400" dirty="0" err="1">
                <a:solidFill>
                  <a:prstClr val="white"/>
                </a:solidFill>
              </a:rPr>
              <a:t>են</a:t>
            </a:r>
            <a:r>
              <a:rPr lang="en-US" sz="2400" dirty="0">
                <a:solidFill>
                  <a:prstClr val="white"/>
                </a:solidFill>
              </a:rPr>
              <a:t> </a:t>
            </a:r>
            <a:r>
              <a:rPr lang="en-US" sz="2400" dirty="0" err="1">
                <a:solidFill>
                  <a:prstClr val="white"/>
                </a:solidFill>
              </a:rPr>
              <a:t>հատուկ</a:t>
            </a:r>
            <a:r>
              <a:rPr lang="en-US" sz="2400" dirty="0">
                <a:solidFill>
                  <a:prstClr val="white"/>
                </a:solidFill>
              </a:rPr>
              <a:t> </a:t>
            </a:r>
            <a:r>
              <a:rPr lang="en-US" sz="2400" dirty="0" err="1">
                <a:solidFill>
                  <a:prstClr val="white"/>
                </a:solidFill>
              </a:rPr>
              <a:t>խմբեր,որոնք</a:t>
            </a:r>
            <a:r>
              <a:rPr lang="en-US" sz="2400" dirty="0">
                <a:solidFill>
                  <a:prstClr val="white"/>
                </a:solidFill>
              </a:rPr>
              <a:t> </a:t>
            </a:r>
            <a:r>
              <a:rPr lang="en-US" sz="2400" dirty="0" err="1">
                <a:solidFill>
                  <a:prstClr val="white"/>
                </a:solidFill>
              </a:rPr>
              <a:t>ունենում</a:t>
            </a:r>
            <a:r>
              <a:rPr lang="en-US" sz="2400" dirty="0">
                <a:solidFill>
                  <a:prstClr val="white"/>
                </a:solidFill>
              </a:rPr>
              <a:t> </a:t>
            </a:r>
            <a:r>
              <a:rPr lang="en-US" sz="2400" dirty="0" err="1">
                <a:solidFill>
                  <a:prstClr val="white"/>
                </a:solidFill>
              </a:rPr>
              <a:t>են</a:t>
            </a:r>
            <a:r>
              <a:rPr lang="en-US" sz="2400" dirty="0">
                <a:solidFill>
                  <a:prstClr val="white"/>
                </a:solidFill>
              </a:rPr>
              <a:t> </a:t>
            </a:r>
            <a:r>
              <a:rPr lang="en-US" sz="2400" dirty="0" err="1">
                <a:solidFill>
                  <a:prstClr val="white"/>
                </a:solidFill>
              </a:rPr>
              <a:t>զեկուցող</a:t>
            </a:r>
            <a:r>
              <a:rPr lang="en-US" sz="2400" dirty="0">
                <a:solidFill>
                  <a:prstClr val="white"/>
                </a:solidFill>
              </a:rPr>
              <a:t> </a:t>
            </a:r>
            <a:r>
              <a:rPr lang="en-US" sz="2400" dirty="0" err="1">
                <a:solidFill>
                  <a:prstClr val="white"/>
                </a:solidFill>
              </a:rPr>
              <a:t>անդամ</a:t>
            </a:r>
            <a:r>
              <a:rPr lang="en-US" sz="2400" dirty="0">
                <a:solidFill>
                  <a:prstClr val="white"/>
                </a:solidFill>
              </a:rPr>
              <a:t>:</a:t>
            </a:r>
          </a:p>
        </p:txBody>
      </p:sp>
      <p:sp>
        <p:nvSpPr>
          <p:cNvPr id="9" name="TextBox 8"/>
          <p:cNvSpPr txBox="1"/>
          <p:nvPr/>
        </p:nvSpPr>
        <p:spPr>
          <a:xfrm>
            <a:off x="609600" y="3411565"/>
            <a:ext cx="10972800" cy="379656"/>
          </a:xfrm>
          <a:prstGeom prst="rect">
            <a:avLst/>
          </a:prstGeom>
          <a:noFill/>
        </p:spPr>
        <p:txBody>
          <a:bodyPr wrap="square" rtlCol="0">
            <a:spAutoFit/>
          </a:bodyPr>
          <a:lstStyle/>
          <a:p>
            <a:pPr algn="ctr">
              <a:defRPr/>
            </a:pPr>
            <a:endParaRPr lang="fr-BE" sz="1867" dirty="0">
              <a:solidFill>
                <a:prstClr val="white"/>
              </a:solidFill>
              <a:latin typeface="Arial LatArm" pitchFamily="34" charset="0"/>
            </a:endParaRPr>
          </a:p>
        </p:txBody>
      </p:sp>
      <p:sp>
        <p:nvSpPr>
          <p:cNvPr id="12" name="Rectangle 11"/>
          <p:cNvSpPr/>
          <p:nvPr/>
        </p:nvSpPr>
        <p:spPr>
          <a:xfrm>
            <a:off x="609600" y="4156581"/>
            <a:ext cx="10972800" cy="748800"/>
          </a:xfrm>
          <a:prstGeom prst="rect">
            <a:avLst/>
          </a:prstGeom>
          <a:solidFill>
            <a:srgbClr val="006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err="1">
                <a:solidFill>
                  <a:prstClr val="white"/>
                </a:solidFill>
              </a:rPr>
              <a:t>Անցկացվում</a:t>
            </a:r>
            <a:r>
              <a:rPr lang="en-US" sz="2400" dirty="0">
                <a:solidFill>
                  <a:prstClr val="white"/>
                </a:solidFill>
              </a:rPr>
              <a:t> </a:t>
            </a:r>
            <a:r>
              <a:rPr lang="en-US" sz="2400" dirty="0" err="1">
                <a:solidFill>
                  <a:prstClr val="white"/>
                </a:solidFill>
              </a:rPr>
              <a:t>են</a:t>
            </a:r>
            <a:r>
              <a:rPr lang="en-US" sz="2400" dirty="0">
                <a:solidFill>
                  <a:prstClr val="white"/>
                </a:solidFill>
              </a:rPr>
              <a:t> </a:t>
            </a:r>
            <a:r>
              <a:rPr lang="en-US" sz="2400" dirty="0" err="1">
                <a:solidFill>
                  <a:prstClr val="white"/>
                </a:solidFill>
              </a:rPr>
              <a:t>քննարկումներ</a:t>
            </a:r>
            <a:r>
              <a:rPr lang="en-US" sz="2400" dirty="0">
                <a:solidFill>
                  <a:prstClr val="white"/>
                </a:solidFill>
              </a:rPr>
              <a:t> </a:t>
            </a:r>
            <a:r>
              <a:rPr lang="en-US" sz="2400" dirty="0" err="1">
                <a:solidFill>
                  <a:prstClr val="white"/>
                </a:solidFill>
              </a:rPr>
              <a:t>ընդհանուր</a:t>
            </a:r>
            <a:r>
              <a:rPr lang="en-US" sz="2400" dirty="0">
                <a:solidFill>
                  <a:prstClr val="white"/>
                </a:solidFill>
              </a:rPr>
              <a:t> </a:t>
            </a:r>
            <a:r>
              <a:rPr lang="en-US" sz="2400" dirty="0" err="1">
                <a:solidFill>
                  <a:prstClr val="white"/>
                </a:solidFill>
              </a:rPr>
              <a:t>որոշման</a:t>
            </a:r>
            <a:r>
              <a:rPr lang="en-US" sz="2400" dirty="0">
                <a:solidFill>
                  <a:prstClr val="white"/>
                </a:solidFill>
              </a:rPr>
              <a:t> </a:t>
            </a:r>
            <a:r>
              <a:rPr lang="en-US" sz="2400" dirty="0" err="1">
                <a:solidFill>
                  <a:prstClr val="white"/>
                </a:solidFill>
              </a:rPr>
              <a:t>կայացնելու</a:t>
            </a:r>
            <a:r>
              <a:rPr lang="en-US" sz="2400" dirty="0">
                <a:solidFill>
                  <a:prstClr val="white"/>
                </a:solidFill>
              </a:rPr>
              <a:t> </a:t>
            </a:r>
            <a:r>
              <a:rPr lang="en-US" sz="2400" dirty="0" err="1">
                <a:solidFill>
                  <a:prstClr val="white"/>
                </a:solidFill>
              </a:rPr>
              <a:t>համար</a:t>
            </a:r>
            <a:r>
              <a:rPr lang="en-US" sz="2400" dirty="0">
                <a:solidFill>
                  <a:prstClr val="white"/>
                </a:solidFill>
              </a:rPr>
              <a:t>:</a:t>
            </a:r>
          </a:p>
        </p:txBody>
      </p:sp>
      <p:sp>
        <p:nvSpPr>
          <p:cNvPr id="13" name="TextBox 12"/>
          <p:cNvSpPr txBox="1"/>
          <p:nvPr/>
        </p:nvSpPr>
        <p:spPr>
          <a:xfrm>
            <a:off x="609600" y="4367784"/>
            <a:ext cx="10972800" cy="420564"/>
          </a:xfrm>
          <a:prstGeom prst="rect">
            <a:avLst/>
          </a:prstGeom>
          <a:noFill/>
        </p:spPr>
        <p:txBody>
          <a:bodyPr wrap="square" rtlCol="0">
            <a:spAutoFit/>
          </a:bodyPr>
          <a:lstStyle/>
          <a:p>
            <a:pPr algn="ctr"/>
            <a:endParaRPr lang="fr-BE" sz="2133" b="1" dirty="0">
              <a:solidFill>
                <a:prstClr val="white"/>
              </a:solidFill>
            </a:endParaRPr>
          </a:p>
        </p:txBody>
      </p:sp>
      <p:sp>
        <p:nvSpPr>
          <p:cNvPr id="16" name="Rectangle 15"/>
          <p:cNvSpPr/>
          <p:nvPr/>
        </p:nvSpPr>
        <p:spPr>
          <a:xfrm>
            <a:off x="609600" y="4905381"/>
            <a:ext cx="10972800" cy="748611"/>
          </a:xfrm>
          <a:prstGeom prst="rect">
            <a:avLst/>
          </a:prstGeom>
          <a:solidFill>
            <a:srgbClr val="1E9D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err="1">
                <a:solidFill>
                  <a:prstClr val="white"/>
                </a:solidFill>
              </a:rPr>
              <a:t>Քվեարկություն</a:t>
            </a:r>
            <a:r>
              <a:rPr lang="en-US" sz="2400" dirty="0">
                <a:solidFill>
                  <a:prstClr val="white"/>
                </a:solidFill>
              </a:rPr>
              <a:t> է </a:t>
            </a:r>
            <a:r>
              <a:rPr lang="en-US" sz="2400" dirty="0" err="1">
                <a:solidFill>
                  <a:prstClr val="white"/>
                </a:solidFill>
              </a:rPr>
              <a:t>կատարվում</a:t>
            </a:r>
            <a:r>
              <a:rPr lang="en-US" sz="2400" dirty="0">
                <a:solidFill>
                  <a:prstClr val="white"/>
                </a:solidFill>
              </a:rPr>
              <a:t> </a:t>
            </a:r>
          </a:p>
        </p:txBody>
      </p:sp>
      <p:sp>
        <p:nvSpPr>
          <p:cNvPr id="17" name="TextBox 16"/>
          <p:cNvSpPr txBox="1"/>
          <p:nvPr/>
        </p:nvSpPr>
        <p:spPr>
          <a:xfrm>
            <a:off x="609600" y="5101701"/>
            <a:ext cx="10972800" cy="420564"/>
          </a:xfrm>
          <a:prstGeom prst="rect">
            <a:avLst/>
          </a:prstGeom>
          <a:noFill/>
        </p:spPr>
        <p:txBody>
          <a:bodyPr wrap="square" rtlCol="0">
            <a:spAutoFit/>
          </a:bodyPr>
          <a:lstStyle/>
          <a:p>
            <a:pPr algn="ctr">
              <a:defRPr/>
            </a:pPr>
            <a:endParaRPr lang="fr-BE" sz="2133" dirty="0">
              <a:solidFill>
                <a:prstClr val="white"/>
              </a:solidFill>
            </a:endParaRPr>
          </a:p>
        </p:txBody>
      </p:sp>
      <p:sp>
        <p:nvSpPr>
          <p:cNvPr id="18" name="Rectangle 17"/>
          <p:cNvSpPr/>
          <p:nvPr/>
        </p:nvSpPr>
        <p:spPr>
          <a:xfrm>
            <a:off x="609600" y="5634805"/>
            <a:ext cx="10972800" cy="1121595"/>
          </a:xfrm>
          <a:prstGeom prst="rect">
            <a:avLst/>
          </a:prstGeom>
          <a:solidFill>
            <a:srgbClr val="006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hy-AM" sz="2400" dirty="0">
                <a:solidFill>
                  <a:prstClr val="white"/>
                </a:solidFill>
              </a:rPr>
              <a:t>Վերջնական կարծիքը ուղարկվում է եվրոպական կառույցներ և հրապարակվ</a:t>
            </a:r>
            <a:r>
              <a:rPr lang="en-US" sz="2400" dirty="0" err="1">
                <a:solidFill>
                  <a:prstClr val="white"/>
                </a:solidFill>
              </a:rPr>
              <a:t>ում</a:t>
            </a:r>
            <a:r>
              <a:rPr lang="hy-AM" sz="2400" dirty="0">
                <a:solidFill>
                  <a:prstClr val="white"/>
                </a:solidFill>
              </a:rPr>
              <a:t> է ԵՄ</a:t>
            </a:r>
            <a:r>
              <a:rPr lang="en-US" sz="2400" dirty="0">
                <a:solidFill>
                  <a:prstClr val="white"/>
                </a:solidFill>
              </a:rPr>
              <a:t>-ի</a:t>
            </a:r>
            <a:r>
              <a:rPr lang="hy-AM" sz="2400" dirty="0">
                <a:solidFill>
                  <a:prstClr val="white"/>
                </a:solidFill>
              </a:rPr>
              <a:t> պաշտոնական տեղեկագրում:</a:t>
            </a:r>
            <a:endParaRPr lang="en-US" sz="2400" dirty="0">
              <a:solidFill>
                <a:prstClr val="white"/>
              </a:solidFill>
            </a:endParaRPr>
          </a:p>
        </p:txBody>
      </p:sp>
      <p:sp>
        <p:nvSpPr>
          <p:cNvPr id="19" name="TextBox 18"/>
          <p:cNvSpPr txBox="1"/>
          <p:nvPr/>
        </p:nvSpPr>
        <p:spPr>
          <a:xfrm>
            <a:off x="609600" y="5856551"/>
            <a:ext cx="10972800" cy="420564"/>
          </a:xfrm>
          <a:prstGeom prst="rect">
            <a:avLst/>
          </a:prstGeom>
          <a:noFill/>
        </p:spPr>
        <p:txBody>
          <a:bodyPr wrap="square" rtlCol="0">
            <a:spAutoFit/>
          </a:bodyPr>
          <a:lstStyle/>
          <a:p>
            <a:pPr algn="ctr">
              <a:defRPr/>
            </a:pPr>
            <a:endParaRPr lang="fr-BE" sz="2133" dirty="0">
              <a:solidFill>
                <a:prstClr val="white"/>
              </a:solidFill>
            </a:endParaRPr>
          </a:p>
        </p:txBody>
      </p:sp>
      <p:sp>
        <p:nvSpPr>
          <p:cNvPr id="20" name="Triangle 19"/>
          <p:cNvSpPr/>
          <p:nvPr/>
        </p:nvSpPr>
        <p:spPr>
          <a:xfrm rot="10800000">
            <a:off x="5837241" y="3411565"/>
            <a:ext cx="517519" cy="202559"/>
          </a:xfrm>
          <a:prstGeom prst="triangle">
            <a:avLst>
              <a:gd name="adj" fmla="val 50888"/>
            </a:avLst>
          </a:prstGeom>
          <a:solidFill>
            <a:srgbClr val="006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endParaRPr>
          </a:p>
        </p:txBody>
      </p:sp>
      <p:sp>
        <p:nvSpPr>
          <p:cNvPr id="21" name="Triangle 20"/>
          <p:cNvSpPr/>
          <p:nvPr/>
        </p:nvSpPr>
        <p:spPr>
          <a:xfrm rot="10800000">
            <a:off x="5837241" y="4122129"/>
            <a:ext cx="517519" cy="202559"/>
          </a:xfrm>
          <a:prstGeom prst="triangle">
            <a:avLst>
              <a:gd name="adj" fmla="val 50888"/>
            </a:avLst>
          </a:prstGeom>
          <a:solidFill>
            <a:srgbClr val="1E9D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endParaRPr>
          </a:p>
        </p:txBody>
      </p:sp>
      <p:sp>
        <p:nvSpPr>
          <p:cNvPr id="22" name="Triangle 21"/>
          <p:cNvSpPr/>
          <p:nvPr/>
        </p:nvSpPr>
        <p:spPr>
          <a:xfrm rot="10800000">
            <a:off x="5837241" y="4899142"/>
            <a:ext cx="517519" cy="202559"/>
          </a:xfrm>
          <a:prstGeom prst="triangle">
            <a:avLst>
              <a:gd name="adj" fmla="val 50888"/>
            </a:avLst>
          </a:prstGeom>
          <a:solidFill>
            <a:srgbClr val="006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endParaRPr>
          </a:p>
        </p:txBody>
      </p:sp>
      <p:sp>
        <p:nvSpPr>
          <p:cNvPr id="23" name="Triangle 22"/>
          <p:cNvSpPr/>
          <p:nvPr/>
        </p:nvSpPr>
        <p:spPr>
          <a:xfrm rot="10800000">
            <a:off x="5837241" y="5634802"/>
            <a:ext cx="517519" cy="202559"/>
          </a:xfrm>
          <a:prstGeom prst="triangle">
            <a:avLst>
              <a:gd name="adj" fmla="val 50888"/>
            </a:avLst>
          </a:prstGeom>
          <a:solidFill>
            <a:srgbClr val="1E9D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endParaRPr>
          </a:p>
        </p:txBody>
      </p:sp>
    </p:spTree>
    <p:extLst>
      <p:ext uri="{BB962C8B-B14F-4D97-AF65-F5344CB8AC3E}">
        <p14:creationId xmlns:p14="http://schemas.microsoft.com/office/powerpoint/2010/main" val="176081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nodePh="1">
                                  <p:stCondLst>
                                    <p:cond delay="0"/>
                                  </p:stCondLst>
                                  <p:endCondLst>
                                    <p:cond evt="begin" delay="0">
                                      <p:tn val="15"/>
                                    </p:cond>
                                  </p:end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nodePh="1">
                                  <p:stCondLst>
                                    <p:cond delay="0"/>
                                  </p:stCondLst>
                                  <p:endCondLst>
                                    <p:cond evt="begin" delay="0">
                                      <p:tn val="29"/>
                                    </p:cond>
                                  </p:end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nodePh="1">
                                  <p:stCondLst>
                                    <p:cond delay="0"/>
                                  </p:stCondLst>
                                  <p:endCondLst>
                                    <p:cond evt="begin" delay="0">
                                      <p:tn val="43"/>
                                    </p:cond>
                                  </p:end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nodePh="1">
                                  <p:stCondLst>
                                    <p:cond delay="0"/>
                                  </p:stCondLst>
                                  <p:endCondLst>
                                    <p:cond evt="begin" delay="0">
                                      <p:tn val="57"/>
                                    </p:cond>
                                  </p:end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fill="hold"/>
                                        <p:tgtEl>
                                          <p:spTgt spid="18"/>
                                        </p:tgtEl>
                                        <p:attrNameLst>
                                          <p:attrName>ppt_x</p:attrName>
                                        </p:attrNameLst>
                                      </p:cBhvr>
                                      <p:tavLst>
                                        <p:tav tm="0">
                                          <p:val>
                                            <p:strVal val="#ppt_x"/>
                                          </p:val>
                                        </p:tav>
                                        <p:tav tm="100000">
                                          <p:val>
                                            <p:strVal val="#ppt_x"/>
                                          </p:val>
                                        </p:tav>
                                      </p:tavLst>
                                    </p:anim>
                                    <p:anim calcmode="lin" valueType="num">
                                      <p:cBhvr additive="base">
                                        <p:cTn id="6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9" grpId="0"/>
      <p:bldP spid="12" grpId="0" animBg="1"/>
      <p:bldP spid="13" grpId="0"/>
      <p:bldP spid="16" grpId="0" animBg="1"/>
      <p:bldP spid="17" grpId="0"/>
      <p:bldP spid="18" grpId="0" animBg="1"/>
      <p:bldP spid="19" grpId="0"/>
      <p:bldP spid="20" grpId="0" animBg="1"/>
      <p:bldP spid="21" grpId="0" animBg="1"/>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txBox="1">
            <a:spLocks/>
          </p:cNvSpPr>
          <p:nvPr/>
        </p:nvSpPr>
        <p:spPr bwMode="auto">
          <a:xfrm>
            <a:off x="-85344" y="1540595"/>
            <a:ext cx="12192000" cy="94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47500" lnSpcReduction="20000"/>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r>
              <a:rPr lang="en-US" sz="2667" dirty="0">
                <a:solidFill>
                  <a:srgbClr val="1F497D"/>
                </a:solidFill>
              </a:rPr>
              <a:t/>
            </a:r>
            <a:br>
              <a:rPr lang="en-US" sz="2667" dirty="0">
                <a:solidFill>
                  <a:srgbClr val="1F497D"/>
                </a:solidFill>
              </a:rPr>
            </a:br>
            <a:r>
              <a:rPr lang="en-US" sz="3600" dirty="0">
                <a:solidFill>
                  <a:srgbClr val="1F497D"/>
                </a:solidFill>
              </a:rPr>
              <a:t>ԵՏՍԿ- </a:t>
            </a:r>
            <a:r>
              <a:rPr lang="hy-AM" sz="3600" dirty="0">
                <a:solidFill>
                  <a:srgbClr val="1F497D"/>
                </a:solidFill>
              </a:rPr>
              <a:t>ն ունի վեց բաժին, որոնք ընդգրկում են տարբեր ԵՄ աշխատանքի ասպեկտներ ՝ սկսած  տնտեսություն</a:t>
            </a:r>
            <a:r>
              <a:rPr lang="en-US" sz="3600" dirty="0" err="1">
                <a:solidFill>
                  <a:srgbClr val="1F497D"/>
                </a:solidFill>
              </a:rPr>
              <a:t>ից</a:t>
            </a:r>
            <a:r>
              <a:rPr lang="en-US" sz="3600" dirty="0">
                <a:solidFill>
                  <a:srgbClr val="1F497D"/>
                </a:solidFill>
              </a:rPr>
              <a:t> </a:t>
            </a:r>
            <a:r>
              <a:rPr lang="en-US" sz="3600" dirty="0" err="1">
                <a:solidFill>
                  <a:srgbClr val="1F497D"/>
                </a:solidFill>
              </a:rPr>
              <a:t>մինչև</a:t>
            </a:r>
            <a:r>
              <a:rPr lang="en-US" sz="3600" dirty="0">
                <a:solidFill>
                  <a:srgbClr val="1F497D"/>
                </a:solidFill>
              </a:rPr>
              <a:t> </a:t>
            </a:r>
            <a:r>
              <a:rPr lang="hy-AM" sz="3600" dirty="0">
                <a:solidFill>
                  <a:srgbClr val="1F497D"/>
                </a:solidFill>
              </a:rPr>
              <a:t> սոցիալական </a:t>
            </a:r>
            <a:r>
              <a:rPr lang="en-US" sz="3600" dirty="0" err="1">
                <a:solidFill>
                  <a:srgbClr val="1F497D"/>
                </a:solidFill>
              </a:rPr>
              <a:t>հարցեր</a:t>
            </a:r>
            <a:r>
              <a:rPr lang="hy-AM" sz="3600" dirty="0">
                <a:solidFill>
                  <a:srgbClr val="1F497D"/>
                </a:solidFill>
              </a:rPr>
              <a:t>՝ տրանսպորտից մինչև </a:t>
            </a:r>
            <a:r>
              <a:rPr lang="en-US" sz="3600" dirty="0" err="1">
                <a:solidFill>
                  <a:srgbClr val="1F497D"/>
                </a:solidFill>
              </a:rPr>
              <a:t>բնապահպանական</a:t>
            </a:r>
            <a:r>
              <a:rPr lang="en-US" sz="3600" dirty="0">
                <a:solidFill>
                  <a:srgbClr val="1F497D"/>
                </a:solidFill>
              </a:rPr>
              <a:t> </a:t>
            </a:r>
            <a:r>
              <a:rPr lang="en-US" sz="3600" dirty="0" err="1">
                <a:solidFill>
                  <a:srgbClr val="1F497D"/>
                </a:solidFill>
              </a:rPr>
              <a:t>կառուցվածքներ</a:t>
            </a:r>
            <a:r>
              <a:rPr lang="hy-AM" sz="3600" dirty="0">
                <a:solidFill>
                  <a:srgbClr val="1F497D"/>
                </a:solidFill>
              </a:rPr>
              <a:t> ՝ ներքին շուկայից մինչև արտաքին հարաբերություններ</a:t>
            </a:r>
            <a:r>
              <a:rPr lang="en-US" sz="3600" dirty="0">
                <a:solidFill>
                  <a:srgbClr val="1F497D"/>
                </a:solidFill>
              </a:rPr>
              <a:t>:</a:t>
            </a:r>
            <a:endParaRPr lang="en-US" altLang="fr-FR" sz="3600" b="1" dirty="0">
              <a:solidFill>
                <a:srgbClr val="1F497D"/>
              </a:solidFill>
            </a:endParaRPr>
          </a:p>
        </p:txBody>
      </p:sp>
      <p:sp>
        <p:nvSpPr>
          <p:cNvPr id="6" name="Rectangle 5">
            <a:hlinkClick r:id="rId4"/>
          </p:cNvPr>
          <p:cNvSpPr/>
          <p:nvPr/>
        </p:nvSpPr>
        <p:spPr>
          <a:xfrm>
            <a:off x="536448" y="2489031"/>
            <a:ext cx="1719072" cy="4541688"/>
          </a:xfrm>
          <a:prstGeom prst="rect">
            <a:avLst/>
          </a:prstGeom>
          <a:solidFill>
            <a:srgbClr val="CBB7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endParaRPr>
          </a:p>
        </p:txBody>
      </p:sp>
      <p:sp>
        <p:nvSpPr>
          <p:cNvPr id="7" name="Rectangle 6">
            <a:hlinkClick r:id="rId5"/>
          </p:cNvPr>
          <p:cNvSpPr/>
          <p:nvPr/>
        </p:nvSpPr>
        <p:spPr>
          <a:xfrm>
            <a:off x="2414016" y="2489031"/>
            <a:ext cx="1719072" cy="4541688"/>
          </a:xfrm>
          <a:prstGeom prst="rect">
            <a:avLst/>
          </a:prstGeom>
          <a:solidFill>
            <a:srgbClr val="F1AD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endParaRPr>
          </a:p>
        </p:txBody>
      </p:sp>
      <p:sp>
        <p:nvSpPr>
          <p:cNvPr id="8" name="Rectangle 7"/>
          <p:cNvSpPr/>
          <p:nvPr/>
        </p:nvSpPr>
        <p:spPr>
          <a:xfrm>
            <a:off x="4291584" y="2489031"/>
            <a:ext cx="1719072" cy="4541688"/>
          </a:xfrm>
          <a:prstGeom prst="rect">
            <a:avLst/>
          </a:prstGeom>
          <a:solidFill>
            <a:srgbClr val="00AD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endParaRPr>
          </a:p>
        </p:txBody>
      </p:sp>
      <p:sp>
        <p:nvSpPr>
          <p:cNvPr id="9" name="Rectangle 8"/>
          <p:cNvSpPr/>
          <p:nvPr/>
        </p:nvSpPr>
        <p:spPr>
          <a:xfrm>
            <a:off x="6169152" y="2489031"/>
            <a:ext cx="1719072" cy="4541688"/>
          </a:xfrm>
          <a:prstGeom prst="rect">
            <a:avLst/>
          </a:prstGeom>
          <a:solidFill>
            <a:srgbClr val="6A10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endParaRPr>
          </a:p>
        </p:txBody>
      </p:sp>
      <p:sp>
        <p:nvSpPr>
          <p:cNvPr id="10" name="Rectangle 9"/>
          <p:cNvSpPr/>
          <p:nvPr/>
        </p:nvSpPr>
        <p:spPr>
          <a:xfrm>
            <a:off x="8046720" y="2489031"/>
            <a:ext cx="1719072" cy="4541688"/>
          </a:xfrm>
          <a:prstGeom prst="rect">
            <a:avLst/>
          </a:prstGeom>
          <a:solidFill>
            <a:srgbClr val="B4CF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endParaRPr>
          </a:p>
        </p:txBody>
      </p:sp>
      <p:sp>
        <p:nvSpPr>
          <p:cNvPr id="11" name="Rectangle 10"/>
          <p:cNvSpPr/>
          <p:nvPr/>
        </p:nvSpPr>
        <p:spPr>
          <a:xfrm>
            <a:off x="9924288" y="2489030"/>
            <a:ext cx="1719072" cy="4541689"/>
          </a:xfrm>
          <a:prstGeom prst="rect">
            <a:avLst/>
          </a:prstGeom>
          <a:solidFill>
            <a:srgbClr val="BD51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endParaRPr>
          </a:p>
        </p:txBody>
      </p:sp>
      <p:sp>
        <p:nvSpPr>
          <p:cNvPr id="12" name="Title 1"/>
          <p:cNvSpPr>
            <a:spLocks noGrp="1"/>
          </p:cNvSpPr>
          <p:nvPr>
            <p:ph type="title"/>
          </p:nvPr>
        </p:nvSpPr>
        <p:spPr>
          <a:xfrm>
            <a:off x="536448" y="2489031"/>
            <a:ext cx="1719072" cy="763693"/>
          </a:xfrm>
        </p:spPr>
        <p:txBody>
          <a:bodyPr>
            <a:noAutofit/>
          </a:bodyPr>
          <a:lstStyle/>
          <a:p>
            <a:r>
              <a:rPr lang="fr-FR" sz="4267" dirty="0">
                <a:solidFill>
                  <a:schemeClr val="bg1"/>
                </a:solidFill>
              </a:rPr>
              <a:t>ECO</a:t>
            </a:r>
            <a:endParaRPr lang="en-US" sz="4267" dirty="0">
              <a:solidFill>
                <a:schemeClr val="bg1"/>
              </a:solidFill>
            </a:endParaRPr>
          </a:p>
        </p:txBody>
      </p:sp>
      <p:sp>
        <p:nvSpPr>
          <p:cNvPr id="13" name="Title 1"/>
          <p:cNvSpPr txBox="1">
            <a:spLocks/>
          </p:cNvSpPr>
          <p:nvPr/>
        </p:nvSpPr>
        <p:spPr>
          <a:xfrm>
            <a:off x="2414016" y="2489031"/>
            <a:ext cx="1719072" cy="763693"/>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4267" dirty="0">
                <a:solidFill>
                  <a:prstClr val="white"/>
                </a:solidFill>
              </a:rPr>
              <a:t>INT</a:t>
            </a:r>
            <a:endParaRPr lang="en-US" sz="4267" dirty="0">
              <a:solidFill>
                <a:prstClr val="white"/>
              </a:solidFill>
            </a:endParaRPr>
          </a:p>
        </p:txBody>
      </p:sp>
      <p:sp>
        <p:nvSpPr>
          <p:cNvPr id="16" name="Title 1"/>
          <p:cNvSpPr txBox="1">
            <a:spLocks/>
          </p:cNvSpPr>
          <p:nvPr/>
        </p:nvSpPr>
        <p:spPr>
          <a:xfrm>
            <a:off x="4291584" y="2489031"/>
            <a:ext cx="1719072" cy="763693"/>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4267" dirty="0">
                <a:solidFill>
                  <a:prstClr val="white"/>
                </a:solidFill>
              </a:rPr>
              <a:t>TEN</a:t>
            </a:r>
            <a:endParaRPr lang="en-US" sz="4267" dirty="0">
              <a:solidFill>
                <a:prstClr val="white"/>
              </a:solidFill>
            </a:endParaRPr>
          </a:p>
        </p:txBody>
      </p:sp>
      <p:sp>
        <p:nvSpPr>
          <p:cNvPr id="17" name="Title 1"/>
          <p:cNvSpPr txBox="1">
            <a:spLocks/>
          </p:cNvSpPr>
          <p:nvPr/>
        </p:nvSpPr>
        <p:spPr>
          <a:xfrm>
            <a:off x="6169152" y="2489031"/>
            <a:ext cx="1719072" cy="763693"/>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4267" dirty="0">
                <a:solidFill>
                  <a:prstClr val="white"/>
                </a:solidFill>
              </a:rPr>
              <a:t>REX</a:t>
            </a:r>
            <a:endParaRPr lang="en-US" sz="4267" dirty="0">
              <a:solidFill>
                <a:prstClr val="white"/>
              </a:solidFill>
            </a:endParaRPr>
          </a:p>
        </p:txBody>
      </p:sp>
      <p:sp>
        <p:nvSpPr>
          <p:cNvPr id="18" name="Title 1"/>
          <p:cNvSpPr txBox="1">
            <a:spLocks/>
          </p:cNvSpPr>
          <p:nvPr/>
        </p:nvSpPr>
        <p:spPr>
          <a:xfrm>
            <a:off x="8046720" y="2489031"/>
            <a:ext cx="1719072" cy="763693"/>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4267" dirty="0">
                <a:solidFill>
                  <a:prstClr val="white"/>
                </a:solidFill>
              </a:rPr>
              <a:t>NAT</a:t>
            </a:r>
            <a:endParaRPr lang="en-US" sz="4267" dirty="0">
              <a:solidFill>
                <a:prstClr val="white"/>
              </a:solidFill>
            </a:endParaRPr>
          </a:p>
        </p:txBody>
      </p:sp>
      <p:sp>
        <p:nvSpPr>
          <p:cNvPr id="19" name="Title 1"/>
          <p:cNvSpPr txBox="1">
            <a:spLocks/>
          </p:cNvSpPr>
          <p:nvPr/>
        </p:nvSpPr>
        <p:spPr>
          <a:xfrm>
            <a:off x="9924288" y="2489031"/>
            <a:ext cx="1719072" cy="763693"/>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4267" dirty="0">
                <a:solidFill>
                  <a:prstClr val="white"/>
                </a:solidFill>
              </a:rPr>
              <a:t>SOC</a:t>
            </a:r>
            <a:endParaRPr lang="en-US" sz="4267" dirty="0">
              <a:solidFill>
                <a:prstClr val="white"/>
              </a:solidFill>
            </a:endParaRPr>
          </a:p>
        </p:txBody>
      </p:sp>
      <p:sp>
        <p:nvSpPr>
          <p:cNvPr id="21" name="TextBox 20">
            <a:hlinkClick r:id="rId4"/>
          </p:cNvPr>
          <p:cNvSpPr txBox="1"/>
          <p:nvPr/>
        </p:nvSpPr>
        <p:spPr>
          <a:xfrm>
            <a:off x="536448" y="3142997"/>
            <a:ext cx="1719072" cy="1569660"/>
          </a:xfrm>
          <a:prstGeom prst="rect">
            <a:avLst/>
          </a:prstGeom>
          <a:noFill/>
        </p:spPr>
        <p:txBody>
          <a:bodyPr wrap="square" rtlCol="0">
            <a:spAutoFit/>
          </a:bodyPr>
          <a:lstStyle/>
          <a:p>
            <a:pPr algn="ctr"/>
            <a:r>
              <a:rPr lang="hy-AM" sz="1600" dirty="0">
                <a:solidFill>
                  <a:prstClr val="white"/>
                </a:solidFill>
              </a:rPr>
              <a:t>Տնտեսական և արժութային միություն </a:t>
            </a:r>
            <a:r>
              <a:rPr lang="en-US" sz="1600" dirty="0">
                <a:solidFill>
                  <a:prstClr val="white"/>
                </a:solidFill>
              </a:rPr>
              <a:t>,</a:t>
            </a:r>
            <a:r>
              <a:rPr lang="hy-AM" sz="1600" dirty="0">
                <a:solidFill>
                  <a:prstClr val="white"/>
                </a:solidFill>
              </a:rPr>
              <a:t> տնտեսական և սոցիալական համախմբում</a:t>
            </a:r>
            <a:endParaRPr lang="en-US" sz="1600" dirty="0">
              <a:solidFill>
                <a:prstClr val="white"/>
              </a:solidFill>
            </a:endParaRPr>
          </a:p>
        </p:txBody>
      </p:sp>
      <p:sp>
        <p:nvSpPr>
          <p:cNvPr id="22" name="TextBox 21">
            <a:hlinkClick r:id="rId5"/>
          </p:cNvPr>
          <p:cNvSpPr txBox="1"/>
          <p:nvPr/>
        </p:nvSpPr>
        <p:spPr>
          <a:xfrm>
            <a:off x="2414016" y="3142997"/>
            <a:ext cx="1719072" cy="1077218"/>
          </a:xfrm>
          <a:prstGeom prst="rect">
            <a:avLst/>
          </a:prstGeom>
          <a:noFill/>
        </p:spPr>
        <p:txBody>
          <a:bodyPr wrap="square" rtlCol="0">
            <a:spAutoFit/>
          </a:bodyPr>
          <a:lstStyle/>
          <a:p>
            <a:pPr algn="ctr"/>
            <a:r>
              <a:rPr lang="hy-AM" sz="1600" dirty="0">
                <a:solidFill>
                  <a:prstClr val="white"/>
                </a:solidFill>
              </a:rPr>
              <a:t>Միասնական շուկա, արտադրություն և սպառում</a:t>
            </a:r>
            <a:endParaRPr lang="en-GB" sz="1600" dirty="0">
              <a:solidFill>
                <a:prstClr val="white"/>
              </a:solidFill>
            </a:endParaRPr>
          </a:p>
        </p:txBody>
      </p:sp>
      <p:sp>
        <p:nvSpPr>
          <p:cNvPr id="23" name="TextBox 22">
            <a:hlinkClick r:id="rId6"/>
          </p:cNvPr>
          <p:cNvSpPr txBox="1"/>
          <p:nvPr/>
        </p:nvSpPr>
        <p:spPr>
          <a:xfrm>
            <a:off x="4291584" y="3142996"/>
            <a:ext cx="1719072" cy="2390911"/>
          </a:xfrm>
          <a:prstGeom prst="rect">
            <a:avLst/>
          </a:prstGeom>
          <a:noFill/>
        </p:spPr>
        <p:txBody>
          <a:bodyPr wrap="square" rtlCol="0">
            <a:spAutoFit/>
          </a:bodyPr>
          <a:lstStyle/>
          <a:p>
            <a:pPr algn="ctr"/>
            <a:r>
              <a:rPr lang="hy-AM" sz="1867" dirty="0">
                <a:solidFill>
                  <a:prstClr val="white"/>
                </a:solidFill>
              </a:rPr>
              <a:t>Տրանսպորտ, էներգետիկա, ենթակառուցվածքներ և տեղեկատվական հասարակություն</a:t>
            </a:r>
            <a:endParaRPr lang="en-US" sz="1867" dirty="0">
              <a:solidFill>
                <a:prstClr val="white"/>
              </a:solidFill>
            </a:endParaRPr>
          </a:p>
        </p:txBody>
      </p:sp>
      <p:sp>
        <p:nvSpPr>
          <p:cNvPr id="24" name="TextBox 23">
            <a:hlinkClick r:id="rId7"/>
          </p:cNvPr>
          <p:cNvSpPr txBox="1"/>
          <p:nvPr/>
        </p:nvSpPr>
        <p:spPr>
          <a:xfrm>
            <a:off x="6169152" y="3142997"/>
            <a:ext cx="1719072" cy="666977"/>
          </a:xfrm>
          <a:prstGeom prst="rect">
            <a:avLst/>
          </a:prstGeom>
          <a:noFill/>
        </p:spPr>
        <p:txBody>
          <a:bodyPr wrap="square" rtlCol="0">
            <a:spAutoFit/>
          </a:bodyPr>
          <a:lstStyle/>
          <a:p>
            <a:pPr algn="ctr"/>
            <a:r>
              <a:rPr lang="hy-AM" sz="1867" dirty="0">
                <a:solidFill>
                  <a:prstClr val="white"/>
                </a:solidFill>
              </a:rPr>
              <a:t>Արտաքին կապեր</a:t>
            </a:r>
            <a:endParaRPr lang="en-US" sz="1867" dirty="0">
              <a:solidFill>
                <a:prstClr val="white"/>
              </a:solidFill>
            </a:endParaRPr>
          </a:p>
        </p:txBody>
      </p:sp>
      <p:sp>
        <p:nvSpPr>
          <p:cNvPr id="25" name="TextBox 24">
            <a:hlinkClick r:id="rId8"/>
          </p:cNvPr>
          <p:cNvSpPr txBox="1"/>
          <p:nvPr/>
        </p:nvSpPr>
        <p:spPr>
          <a:xfrm>
            <a:off x="8046720" y="3142996"/>
            <a:ext cx="1719072" cy="1323439"/>
          </a:xfrm>
          <a:prstGeom prst="rect">
            <a:avLst/>
          </a:prstGeom>
          <a:noFill/>
        </p:spPr>
        <p:txBody>
          <a:bodyPr wrap="square" rtlCol="0">
            <a:spAutoFit/>
          </a:bodyPr>
          <a:lstStyle/>
          <a:p>
            <a:pPr algn="ctr"/>
            <a:r>
              <a:rPr lang="hy-AM" sz="1600" dirty="0">
                <a:solidFill>
                  <a:prstClr val="white"/>
                </a:solidFill>
              </a:rPr>
              <a:t>Գյուղատնտեսություն, գյուղի զարգացում և շրջակա միջավայր</a:t>
            </a:r>
            <a:endParaRPr lang="en-US" sz="1600" dirty="0">
              <a:solidFill>
                <a:prstClr val="white"/>
              </a:solidFill>
            </a:endParaRPr>
          </a:p>
        </p:txBody>
      </p:sp>
      <p:sp>
        <p:nvSpPr>
          <p:cNvPr id="26" name="TextBox 25">
            <a:hlinkClick r:id="rId9"/>
          </p:cNvPr>
          <p:cNvSpPr txBox="1"/>
          <p:nvPr/>
        </p:nvSpPr>
        <p:spPr>
          <a:xfrm>
            <a:off x="9924288" y="3142996"/>
            <a:ext cx="1719072" cy="1569660"/>
          </a:xfrm>
          <a:prstGeom prst="rect">
            <a:avLst/>
          </a:prstGeom>
          <a:noFill/>
        </p:spPr>
        <p:txBody>
          <a:bodyPr wrap="square" rtlCol="0">
            <a:spAutoFit/>
          </a:bodyPr>
          <a:lstStyle/>
          <a:p>
            <a:pPr algn="ctr"/>
            <a:r>
              <a:rPr lang="hy-AM" sz="1600" dirty="0">
                <a:solidFill>
                  <a:prstClr val="white"/>
                </a:solidFill>
              </a:rPr>
              <a:t>Զբաղվածությ</a:t>
            </a:r>
            <a:r>
              <a:rPr lang="en-US" sz="1600" dirty="0" err="1">
                <a:solidFill>
                  <a:prstClr val="white"/>
                </a:solidFill>
              </a:rPr>
              <a:t>ուն</a:t>
            </a:r>
            <a:r>
              <a:rPr lang="en-US" sz="1600" dirty="0">
                <a:solidFill>
                  <a:prstClr val="white"/>
                </a:solidFill>
              </a:rPr>
              <a:t>     </a:t>
            </a:r>
            <a:r>
              <a:rPr lang="hy-AM" sz="1600" dirty="0">
                <a:solidFill>
                  <a:prstClr val="white"/>
                </a:solidFill>
              </a:rPr>
              <a:t>սոցիալական գործեր և քաղաքացիություն</a:t>
            </a:r>
            <a:endParaRPr lang="en-US" sz="1600" dirty="0">
              <a:solidFill>
                <a:prstClr val="white"/>
              </a:solidFill>
            </a:endParaRPr>
          </a:p>
        </p:txBody>
      </p:sp>
    </p:spTree>
    <p:extLst>
      <p:ext uri="{BB962C8B-B14F-4D97-AF65-F5344CB8AC3E}">
        <p14:creationId xmlns:p14="http://schemas.microsoft.com/office/powerpoint/2010/main" val="248213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ppt_x"/>
                                          </p:val>
                                        </p:tav>
                                        <p:tav tm="100000">
                                          <p:val>
                                            <p:strVal val="#ppt_x"/>
                                          </p:val>
                                        </p:tav>
                                      </p:tavLst>
                                    </p:anim>
                                    <p:anim calcmode="lin" valueType="num">
                                      <p:cBhvr additive="base">
                                        <p:cTn id="5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ppt_x"/>
                                          </p:val>
                                        </p:tav>
                                        <p:tav tm="100000">
                                          <p:val>
                                            <p:strVal val="#ppt_x"/>
                                          </p:val>
                                        </p:tav>
                                      </p:tavLst>
                                    </p:anim>
                                    <p:anim calcmode="lin" valueType="num">
                                      <p:cBhvr additive="base">
                                        <p:cTn id="58" dur="500" fill="hold"/>
                                        <p:tgtEl>
                                          <p:spTgt spid="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500" fill="hold"/>
                                        <p:tgtEl>
                                          <p:spTgt spid="25"/>
                                        </p:tgtEl>
                                        <p:attrNameLst>
                                          <p:attrName>ppt_x</p:attrName>
                                        </p:attrNameLst>
                                      </p:cBhvr>
                                      <p:tavLst>
                                        <p:tav tm="0">
                                          <p:val>
                                            <p:strVal val="#ppt_x"/>
                                          </p:val>
                                        </p:tav>
                                        <p:tav tm="100000">
                                          <p:val>
                                            <p:strVal val="#ppt_x"/>
                                          </p:val>
                                        </p:tav>
                                      </p:tavLst>
                                    </p:anim>
                                    <p:anim calcmode="lin" valueType="num">
                                      <p:cBhvr additive="base">
                                        <p:cTn id="6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additive="base">
                                        <p:cTn id="71" dur="500" fill="hold"/>
                                        <p:tgtEl>
                                          <p:spTgt spid="10"/>
                                        </p:tgtEl>
                                        <p:attrNameLst>
                                          <p:attrName>ppt_x</p:attrName>
                                        </p:attrNameLst>
                                      </p:cBhvr>
                                      <p:tavLst>
                                        <p:tav tm="0">
                                          <p:val>
                                            <p:strVal val="#ppt_x"/>
                                          </p:val>
                                        </p:tav>
                                        <p:tav tm="100000">
                                          <p:val>
                                            <p:strVal val="#ppt_x"/>
                                          </p:val>
                                        </p:tav>
                                      </p:tavLst>
                                    </p:anim>
                                    <p:anim calcmode="lin" valueType="num">
                                      <p:cBhvr additive="base">
                                        <p:cTn id="72" dur="500" fill="hold"/>
                                        <p:tgtEl>
                                          <p:spTgt spid="1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fill="hold"/>
                                        <p:tgtEl>
                                          <p:spTgt spid="19"/>
                                        </p:tgtEl>
                                        <p:attrNameLst>
                                          <p:attrName>ppt_x</p:attrName>
                                        </p:attrNameLst>
                                      </p:cBhvr>
                                      <p:tavLst>
                                        <p:tav tm="0">
                                          <p:val>
                                            <p:strVal val="#ppt_x"/>
                                          </p:val>
                                        </p:tav>
                                        <p:tav tm="100000">
                                          <p:val>
                                            <p:strVal val="#ppt_x"/>
                                          </p:val>
                                        </p:tav>
                                      </p:tavLst>
                                    </p:anim>
                                    <p:anim calcmode="lin" valueType="num">
                                      <p:cBhvr additive="base">
                                        <p:cTn id="76" dur="500" fill="hold"/>
                                        <p:tgtEl>
                                          <p:spTgt spid="1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anim calcmode="lin" valueType="num">
                                      <p:cBhvr additive="base">
                                        <p:cTn id="85" dur="500" fill="hold"/>
                                        <p:tgtEl>
                                          <p:spTgt spid="11"/>
                                        </p:tgtEl>
                                        <p:attrNameLst>
                                          <p:attrName>ppt_x</p:attrName>
                                        </p:attrNameLst>
                                      </p:cBhvr>
                                      <p:tavLst>
                                        <p:tav tm="0">
                                          <p:val>
                                            <p:strVal val="#ppt_x"/>
                                          </p:val>
                                        </p:tav>
                                        <p:tav tm="100000">
                                          <p:val>
                                            <p:strVal val="#ppt_x"/>
                                          </p:val>
                                        </p:tav>
                                      </p:tavLst>
                                    </p:anim>
                                    <p:anim calcmode="lin" valueType="num">
                                      <p:cBhvr additive="base">
                                        <p:cTn id="8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p:bldP spid="13" grpId="0"/>
      <p:bldP spid="16" grpId="0"/>
      <p:bldP spid="17" grpId="0"/>
      <p:bldP spid="18" grpId="0"/>
      <p:bldP spid="19" grpId="0"/>
      <p:bldP spid="21" grpId="0"/>
      <p:bldP spid="22" grpId="0"/>
      <p:bldP spid="23" grpId="0"/>
      <p:bldP spid="24"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11450" y="404664"/>
            <a:ext cx="8060014" cy="1012975"/>
          </a:xfrm>
        </p:spPr>
        <p:txBody>
          <a:bodyPr anchor="t"/>
          <a:lstStyle/>
          <a:p>
            <a:pPr algn="r"/>
            <a:r>
              <a:rPr lang="en-US" sz="2400" dirty="0" err="1" smtClean="0">
                <a:latin typeface="Arial" pitchFamily="34" charset="0"/>
                <a:cs typeface="Arial" pitchFamily="34" charset="0"/>
              </a:rPr>
              <a:t>Եվրասիական</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տնտեսական</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ինտեգրում</a:t>
            </a:r>
            <a:r>
              <a:rPr lang="ru-RU" sz="2400" dirty="0">
                <a:latin typeface="Arial" pitchFamily="34" charset="0"/>
                <a:cs typeface="Arial" pitchFamily="34" charset="0"/>
              </a:rPr>
              <a:t/>
            </a:r>
            <a:br>
              <a:rPr lang="ru-RU" sz="2400" dirty="0">
                <a:latin typeface="Arial" pitchFamily="34" charset="0"/>
                <a:cs typeface="Arial" pitchFamily="34" charset="0"/>
              </a:rPr>
            </a:br>
            <a:endParaRPr lang="ru-RU" sz="2400" dirty="0">
              <a:latin typeface="Arial" pitchFamily="34" charset="0"/>
              <a:cs typeface="Arial" pitchFamily="34" charset="0"/>
            </a:endParaRPr>
          </a:p>
        </p:txBody>
      </p:sp>
      <p:sp>
        <p:nvSpPr>
          <p:cNvPr id="3" name="Объект 2"/>
          <p:cNvSpPr>
            <a:spLocks noGrp="1"/>
          </p:cNvSpPr>
          <p:nvPr>
            <p:ph sz="half" idx="1"/>
          </p:nvPr>
        </p:nvSpPr>
        <p:spPr>
          <a:xfrm>
            <a:off x="662729" y="1484784"/>
            <a:ext cx="10754687" cy="4680520"/>
          </a:xfrm>
        </p:spPr>
        <p:txBody>
          <a:bodyPr>
            <a:normAutofit/>
          </a:bodyPr>
          <a:lstStyle/>
          <a:p>
            <a:pPr marL="0" indent="0">
              <a:buNone/>
            </a:pPr>
            <a:endParaRPr lang="en-US" sz="1800" b="1" dirty="0" smtClean="0"/>
          </a:p>
          <a:p>
            <a:pPr marL="0" indent="0">
              <a:buNone/>
            </a:pPr>
            <a:endParaRPr lang="ru-RU" sz="1800" b="1" dirty="0"/>
          </a:p>
          <a:p>
            <a:pPr marL="0" indent="0">
              <a:buNone/>
            </a:pPr>
            <a:endParaRPr lang="ru-RU" sz="1800" b="1" dirty="0"/>
          </a:p>
          <a:p>
            <a:pPr marL="0" indent="0">
              <a:buNone/>
            </a:pPr>
            <a:endParaRPr lang="ru-RU" sz="1800" b="1" dirty="0"/>
          </a:p>
          <a:p>
            <a:pPr marL="0" indent="0">
              <a:buNone/>
            </a:pPr>
            <a:r>
              <a:rPr lang="en-US" sz="1800" b="1" u="sng" dirty="0" smtClean="0"/>
              <a:t>ՕՐԱԿԱՐԳ</a:t>
            </a:r>
            <a:r>
              <a:rPr lang="ru-RU" sz="1800" b="1" dirty="0" smtClean="0"/>
              <a:t>:</a:t>
            </a:r>
            <a:endParaRPr lang="ru-RU" sz="1800" b="1" dirty="0"/>
          </a:p>
          <a:p>
            <a:pPr>
              <a:spcBef>
                <a:spcPts val="1200"/>
              </a:spcBef>
              <a:spcAft>
                <a:spcPts val="600"/>
              </a:spcAft>
            </a:pPr>
            <a:r>
              <a:rPr lang="en-US" sz="1800" b="1" dirty="0" smtClean="0"/>
              <a:t>ԵԱՏՄ </a:t>
            </a:r>
            <a:r>
              <a:rPr lang="en-US" sz="1800" b="1" dirty="0" err="1" smtClean="0"/>
              <a:t>պայմանագիր</a:t>
            </a:r>
            <a:r>
              <a:rPr lang="ru-RU" sz="1800" b="1" dirty="0" smtClean="0"/>
              <a:t>, «</a:t>
            </a:r>
            <a:r>
              <a:rPr lang="en-US" sz="1800" b="1" dirty="0" err="1" smtClean="0"/>
              <a:t>ճանապարհային</a:t>
            </a:r>
            <a:r>
              <a:rPr lang="en-US" sz="1800" b="1" dirty="0" smtClean="0"/>
              <a:t> </a:t>
            </a:r>
            <a:r>
              <a:rPr lang="en-US" sz="1800" b="1" dirty="0" err="1" smtClean="0"/>
              <a:t>քարտեզ</a:t>
            </a:r>
            <a:r>
              <a:rPr lang="ru-RU" sz="1800" b="1" dirty="0" smtClean="0"/>
              <a:t>» </a:t>
            </a:r>
            <a:endParaRPr lang="en-US" sz="1800" b="1" dirty="0" smtClean="0"/>
          </a:p>
          <a:p>
            <a:pPr>
              <a:spcBef>
                <a:spcPts val="1200"/>
              </a:spcBef>
              <a:spcAft>
                <a:spcPts val="600"/>
              </a:spcAft>
            </a:pPr>
            <a:r>
              <a:rPr lang="en-US" sz="1800" b="1" dirty="0" smtClean="0"/>
              <a:t>400 </a:t>
            </a:r>
            <a:r>
              <a:rPr lang="en-US" sz="1800" b="1" dirty="0" err="1" smtClean="0"/>
              <a:t>ոչ</a:t>
            </a:r>
            <a:r>
              <a:rPr lang="en-US" sz="1800" b="1" dirty="0" smtClean="0"/>
              <a:t> </a:t>
            </a:r>
            <a:r>
              <a:rPr lang="en-US" sz="1800" b="1" dirty="0" err="1" smtClean="0"/>
              <a:t>սակագնային</a:t>
            </a:r>
            <a:r>
              <a:rPr lang="en-US" sz="1800" b="1" dirty="0" smtClean="0"/>
              <a:t> </a:t>
            </a:r>
            <a:r>
              <a:rPr lang="en-US" sz="1800" b="1" dirty="0" err="1" smtClean="0"/>
              <a:t>արգելքների</a:t>
            </a:r>
            <a:r>
              <a:rPr lang="en-US" sz="1800" b="1" dirty="0" smtClean="0"/>
              <a:t> </a:t>
            </a:r>
            <a:r>
              <a:rPr lang="en-US" sz="1800" b="1" dirty="0" err="1" smtClean="0"/>
              <a:t>վերացում</a:t>
            </a:r>
            <a:r>
              <a:rPr lang="en-US" sz="1800" b="1" dirty="0" smtClean="0"/>
              <a:t>/</a:t>
            </a:r>
            <a:r>
              <a:rPr lang="en-US" sz="1800" b="1" dirty="0" err="1" smtClean="0"/>
              <a:t>ներդաշնակեցում</a:t>
            </a:r>
            <a:r>
              <a:rPr lang="en-US" sz="1800" b="1" dirty="0" smtClean="0"/>
              <a:t> </a:t>
            </a:r>
          </a:p>
          <a:p>
            <a:pPr>
              <a:spcBef>
                <a:spcPts val="1200"/>
              </a:spcBef>
              <a:spcAft>
                <a:spcPts val="600"/>
              </a:spcAft>
            </a:pPr>
            <a:r>
              <a:rPr lang="en-US" sz="1800" b="1" dirty="0" err="1" smtClean="0"/>
              <a:t>Մակրոտնտեսական</a:t>
            </a:r>
            <a:r>
              <a:rPr lang="en-US" sz="1800" b="1" dirty="0" smtClean="0"/>
              <a:t> </a:t>
            </a:r>
            <a:r>
              <a:rPr lang="en-US" sz="1800" b="1" dirty="0" err="1" smtClean="0"/>
              <a:t>քաղաքականության</a:t>
            </a:r>
            <a:r>
              <a:rPr lang="en-US" sz="1800" b="1" dirty="0" smtClean="0"/>
              <a:t> </a:t>
            </a:r>
            <a:r>
              <a:rPr lang="en-US" sz="1800" b="1" dirty="0" err="1" smtClean="0"/>
              <a:t>արդյունավետ</a:t>
            </a:r>
            <a:r>
              <a:rPr lang="en-US" sz="1800" b="1" dirty="0" smtClean="0"/>
              <a:t> </a:t>
            </a:r>
            <a:r>
              <a:rPr lang="en-US" sz="1800" b="1" dirty="0" err="1" smtClean="0"/>
              <a:t>կոորդինացում</a:t>
            </a:r>
            <a:endParaRPr lang="ru-RU" sz="1800" b="1" dirty="0"/>
          </a:p>
          <a:p>
            <a:pPr>
              <a:spcBef>
                <a:spcPts val="600"/>
              </a:spcBef>
              <a:spcAft>
                <a:spcPts val="600"/>
              </a:spcAft>
            </a:pPr>
            <a:r>
              <a:rPr lang="en-US" sz="1800" b="1" dirty="0" smtClean="0"/>
              <a:t>ԵԱՏՄ </a:t>
            </a:r>
            <a:r>
              <a:rPr lang="en-US" sz="1800" b="1" dirty="0" err="1" smtClean="0"/>
              <a:t>հետագա</a:t>
            </a:r>
            <a:r>
              <a:rPr lang="en-US" sz="1800" b="1" dirty="0" smtClean="0"/>
              <a:t> </a:t>
            </a:r>
            <a:r>
              <a:rPr lang="en-US" sz="1800" b="1" dirty="0" err="1" smtClean="0"/>
              <a:t>ընդլայնում</a:t>
            </a:r>
            <a:r>
              <a:rPr lang="en-US" sz="1800" b="1" dirty="0" smtClean="0"/>
              <a:t>, </a:t>
            </a:r>
            <a:r>
              <a:rPr lang="en-US" sz="1800" b="1" dirty="0" err="1" smtClean="0"/>
              <a:t>նոր</a:t>
            </a:r>
            <a:r>
              <a:rPr lang="en-US" sz="1800" b="1" dirty="0" smtClean="0"/>
              <a:t> </a:t>
            </a:r>
            <a:r>
              <a:rPr lang="en-US" sz="1800" b="1" dirty="0" err="1" smtClean="0"/>
              <a:t>ազատ</a:t>
            </a:r>
            <a:r>
              <a:rPr lang="en-US" sz="1800" b="1" dirty="0" smtClean="0"/>
              <a:t> </a:t>
            </a:r>
            <a:r>
              <a:rPr lang="en-US" sz="1800" b="1" dirty="0" err="1" smtClean="0"/>
              <a:t>առևտրի</a:t>
            </a:r>
            <a:r>
              <a:rPr lang="en-US" sz="1800" b="1" dirty="0" smtClean="0"/>
              <a:t> </a:t>
            </a:r>
            <a:r>
              <a:rPr lang="en-US" sz="1800" b="1" dirty="0" err="1" smtClean="0"/>
              <a:t>համաձայնագրերի</a:t>
            </a:r>
            <a:r>
              <a:rPr lang="en-US" sz="1800" b="1" dirty="0" smtClean="0"/>
              <a:t> </a:t>
            </a:r>
            <a:r>
              <a:rPr lang="en-US" sz="1800" b="1" dirty="0" err="1" smtClean="0"/>
              <a:t>կնքում</a:t>
            </a:r>
            <a:endParaRPr lang="en-US" sz="1800" b="1" dirty="0"/>
          </a:p>
        </p:txBody>
      </p:sp>
      <p:pic>
        <p:nvPicPr>
          <p:cNvPr id="4" name="Picture 13" descr="F:\Символика\Армения.gif"/>
          <p:cNvPicPr>
            <a:picLocks noChangeAspect="1" noChangeArrowheads="1"/>
          </p:cNvPicPr>
          <p:nvPr/>
        </p:nvPicPr>
        <p:blipFill>
          <a:blip r:embed="rId3"/>
          <a:srcRect/>
          <a:stretch>
            <a:fillRect/>
          </a:stretch>
        </p:blipFill>
        <p:spPr bwMode="auto">
          <a:xfrm>
            <a:off x="2784873" y="2352056"/>
            <a:ext cx="719137" cy="3921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F:\Символика\Казахстан.png"/>
          <p:cNvPicPr>
            <a:picLocks noChangeAspect="1" noChangeArrowheads="1"/>
          </p:cNvPicPr>
          <p:nvPr/>
        </p:nvPicPr>
        <p:blipFill>
          <a:blip r:embed="rId4"/>
          <a:srcRect/>
          <a:stretch>
            <a:fillRect/>
          </a:stretch>
        </p:blipFill>
        <p:spPr bwMode="auto">
          <a:xfrm>
            <a:off x="5599510" y="2348880"/>
            <a:ext cx="785813" cy="3952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F:\Символика\Кыргызстан.png"/>
          <p:cNvPicPr>
            <a:picLocks noChangeAspect="1" noChangeArrowheads="1"/>
          </p:cNvPicPr>
          <p:nvPr/>
        </p:nvPicPr>
        <p:blipFill>
          <a:blip r:embed="rId5"/>
          <a:srcRect/>
          <a:stretch>
            <a:fillRect/>
          </a:stretch>
        </p:blipFill>
        <p:spPr bwMode="auto">
          <a:xfrm>
            <a:off x="7177485" y="2352056"/>
            <a:ext cx="792163" cy="428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https://upload.wikimedia.org/wikipedia/commons/thumb/f/f3/Flag_of_Russia.svg/200px-Flag_of_Russia.svg.png"/>
          <p:cNvPicPr>
            <a:picLocks noChangeAspect="1" noChangeArrowheads="1"/>
          </p:cNvPicPr>
          <p:nvPr/>
        </p:nvPicPr>
        <p:blipFill>
          <a:blip r:embed="rId6"/>
          <a:srcRect/>
          <a:stretch>
            <a:fillRect/>
          </a:stretch>
        </p:blipFill>
        <p:spPr bwMode="auto">
          <a:xfrm>
            <a:off x="8833248" y="2348880"/>
            <a:ext cx="719137" cy="431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12" descr="http://sch92.minsk.edu.by/sm_full.aspx?guid=4693"/>
          <p:cNvPicPr>
            <a:picLocks noChangeAspect="1" noChangeArrowheads="1"/>
          </p:cNvPicPr>
          <p:nvPr/>
        </p:nvPicPr>
        <p:blipFill>
          <a:blip r:embed="rId7"/>
          <a:srcRect/>
          <a:stretch>
            <a:fillRect/>
          </a:stretch>
        </p:blipFill>
        <p:spPr bwMode="auto">
          <a:xfrm>
            <a:off x="4205684" y="2352055"/>
            <a:ext cx="666750" cy="412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705495"/>
      </p:ext>
    </p:extLst>
  </p:cSld>
  <p:clrMapOvr>
    <a:masterClrMapping/>
  </p:clrMapOvr>
  <p:transition spd="slow">
    <p:cove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txBox="1">
            <a:spLocks/>
          </p:cNvSpPr>
          <p:nvPr/>
        </p:nvSpPr>
        <p:spPr bwMode="auto">
          <a:xfrm>
            <a:off x="0" y="1892301"/>
            <a:ext cx="12192000" cy="94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r>
              <a:rPr lang="hy-AM" sz="2667"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ԱՇԽԱՏԱՆՔԱՅԻՆ ԱՅԼ ՄԱՐՄԻՆՆԵՐ</a:t>
            </a:r>
            <a:endParaRPr lang="en-US" altLang="fr-FR" sz="2667"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6" name="Rectangle 5"/>
          <p:cNvSpPr/>
          <p:nvPr/>
        </p:nvSpPr>
        <p:spPr>
          <a:xfrm>
            <a:off x="1481064" y="2489031"/>
            <a:ext cx="1719072" cy="4541688"/>
          </a:xfrm>
          <a:prstGeom prst="rect">
            <a:avLst/>
          </a:prstGeom>
          <a:solidFill>
            <a:srgbClr val="704A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endParaRPr>
          </a:p>
        </p:txBody>
      </p:sp>
      <p:sp>
        <p:nvSpPr>
          <p:cNvPr id="8" name="Rectangle 7"/>
          <p:cNvSpPr/>
          <p:nvPr/>
        </p:nvSpPr>
        <p:spPr>
          <a:xfrm>
            <a:off x="3358632" y="2489031"/>
            <a:ext cx="1719072" cy="4541688"/>
          </a:xfrm>
          <a:prstGeom prst="rect">
            <a:avLst/>
          </a:prstGeom>
          <a:solidFill>
            <a:srgbClr val="006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endParaRPr>
          </a:p>
        </p:txBody>
      </p:sp>
      <p:sp>
        <p:nvSpPr>
          <p:cNvPr id="9" name="Rectangle 8"/>
          <p:cNvSpPr/>
          <p:nvPr/>
        </p:nvSpPr>
        <p:spPr>
          <a:xfrm>
            <a:off x="5236200" y="2489031"/>
            <a:ext cx="1719072" cy="4541688"/>
          </a:xfrm>
          <a:prstGeom prst="rect">
            <a:avLst/>
          </a:prstGeom>
          <a:solidFill>
            <a:srgbClr val="B582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endParaRPr>
          </a:p>
        </p:txBody>
      </p:sp>
      <p:sp>
        <p:nvSpPr>
          <p:cNvPr id="10" name="Rectangle 9"/>
          <p:cNvSpPr/>
          <p:nvPr/>
        </p:nvSpPr>
        <p:spPr>
          <a:xfrm>
            <a:off x="7113768" y="2489031"/>
            <a:ext cx="1719072" cy="4541688"/>
          </a:xfrm>
          <a:prstGeom prst="rect">
            <a:avLst/>
          </a:prstGeom>
          <a:solidFill>
            <a:srgbClr val="292D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endParaRPr>
          </a:p>
        </p:txBody>
      </p:sp>
      <p:sp>
        <p:nvSpPr>
          <p:cNvPr id="11" name="Rectangle 10"/>
          <p:cNvSpPr/>
          <p:nvPr/>
        </p:nvSpPr>
        <p:spPr>
          <a:xfrm>
            <a:off x="8991336" y="2489030"/>
            <a:ext cx="1719072" cy="4541689"/>
          </a:xfrm>
          <a:prstGeom prst="rect">
            <a:avLst/>
          </a:prstGeom>
          <a:solidFill>
            <a:srgbClr val="006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endParaRPr>
          </a:p>
        </p:txBody>
      </p:sp>
      <p:sp>
        <p:nvSpPr>
          <p:cNvPr id="12" name="Title 1"/>
          <p:cNvSpPr>
            <a:spLocks noGrp="1"/>
          </p:cNvSpPr>
          <p:nvPr>
            <p:ph type="title"/>
          </p:nvPr>
        </p:nvSpPr>
        <p:spPr>
          <a:xfrm>
            <a:off x="1481064" y="2489031"/>
            <a:ext cx="1719072" cy="763693"/>
          </a:xfrm>
        </p:spPr>
        <p:txBody>
          <a:bodyPr>
            <a:noAutofit/>
          </a:bodyPr>
          <a:lstStyle/>
          <a:p>
            <a:r>
              <a:rPr lang="fr-FR" sz="4267" dirty="0">
                <a:solidFill>
                  <a:schemeClr val="bg1"/>
                </a:solidFill>
              </a:rPr>
              <a:t>CCMI</a:t>
            </a:r>
            <a:endParaRPr lang="en-US" sz="4267" dirty="0">
              <a:solidFill>
                <a:schemeClr val="bg1"/>
              </a:solidFill>
            </a:endParaRPr>
          </a:p>
        </p:txBody>
      </p:sp>
      <p:sp>
        <p:nvSpPr>
          <p:cNvPr id="14" name="Title 1"/>
          <p:cNvSpPr txBox="1">
            <a:spLocks/>
          </p:cNvSpPr>
          <p:nvPr/>
        </p:nvSpPr>
        <p:spPr>
          <a:xfrm>
            <a:off x="3358632" y="2489031"/>
            <a:ext cx="1719072" cy="763693"/>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4267" dirty="0">
                <a:solidFill>
                  <a:prstClr val="white"/>
                </a:solidFill>
              </a:rPr>
              <a:t>SMO</a:t>
            </a:r>
            <a:endParaRPr lang="en-US" sz="4267" dirty="0">
              <a:solidFill>
                <a:prstClr val="white"/>
              </a:solidFill>
            </a:endParaRPr>
          </a:p>
        </p:txBody>
      </p:sp>
      <p:sp>
        <p:nvSpPr>
          <p:cNvPr id="15" name="Title 1"/>
          <p:cNvSpPr txBox="1">
            <a:spLocks/>
          </p:cNvSpPr>
          <p:nvPr/>
        </p:nvSpPr>
        <p:spPr>
          <a:xfrm>
            <a:off x="5236200" y="2489031"/>
            <a:ext cx="1719072" cy="763693"/>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4267" dirty="0">
                <a:solidFill>
                  <a:prstClr val="white"/>
                </a:solidFill>
              </a:rPr>
              <a:t>SDO</a:t>
            </a:r>
            <a:endParaRPr lang="en-US" sz="4267" dirty="0">
              <a:solidFill>
                <a:prstClr val="white"/>
              </a:solidFill>
            </a:endParaRPr>
          </a:p>
        </p:txBody>
      </p:sp>
      <p:sp>
        <p:nvSpPr>
          <p:cNvPr id="16" name="Title 1"/>
          <p:cNvSpPr txBox="1">
            <a:spLocks/>
          </p:cNvSpPr>
          <p:nvPr/>
        </p:nvSpPr>
        <p:spPr>
          <a:xfrm>
            <a:off x="7113768" y="2489031"/>
            <a:ext cx="1719072" cy="763693"/>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4267" dirty="0">
                <a:solidFill>
                  <a:prstClr val="white"/>
                </a:solidFill>
              </a:rPr>
              <a:t>LMO</a:t>
            </a:r>
            <a:endParaRPr lang="en-US" sz="4267" dirty="0">
              <a:solidFill>
                <a:prstClr val="white"/>
              </a:solidFill>
            </a:endParaRPr>
          </a:p>
        </p:txBody>
      </p:sp>
      <p:sp>
        <p:nvSpPr>
          <p:cNvPr id="17" name="Title 1"/>
          <p:cNvSpPr txBox="1">
            <a:spLocks/>
          </p:cNvSpPr>
          <p:nvPr/>
        </p:nvSpPr>
        <p:spPr>
          <a:xfrm>
            <a:off x="8991336" y="2583858"/>
            <a:ext cx="1719072" cy="763693"/>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400" b="1" dirty="0">
                <a:solidFill>
                  <a:prstClr val="white"/>
                </a:solidFill>
              </a:rPr>
              <a:t>Liaison Group</a:t>
            </a:r>
            <a:endParaRPr lang="en-US" sz="2400" b="1" dirty="0">
              <a:solidFill>
                <a:prstClr val="white"/>
              </a:solidFill>
            </a:endParaRPr>
          </a:p>
        </p:txBody>
      </p:sp>
      <p:sp>
        <p:nvSpPr>
          <p:cNvPr id="18" name="TextBox 17">
            <a:hlinkClick r:id="rId4"/>
          </p:cNvPr>
          <p:cNvSpPr txBox="1"/>
          <p:nvPr/>
        </p:nvSpPr>
        <p:spPr>
          <a:xfrm>
            <a:off x="1481064" y="3437467"/>
            <a:ext cx="1719072" cy="1815882"/>
          </a:xfrm>
          <a:prstGeom prst="rect">
            <a:avLst/>
          </a:prstGeom>
          <a:noFill/>
        </p:spPr>
        <p:txBody>
          <a:bodyPr wrap="square" rtlCol="0">
            <a:spAutoFit/>
          </a:bodyPr>
          <a:lstStyle/>
          <a:p>
            <a:pPr algn="ctr"/>
            <a:r>
              <a:rPr lang="hy-AM" sz="1600" dirty="0">
                <a:solidFill>
                  <a:prstClr val="black"/>
                </a:solidFill>
              </a:rPr>
              <a:t>Արդյունաբերական փոփոխությունների խորհրդատվական հանձնաժողով</a:t>
            </a:r>
            <a:endParaRPr lang="en-US" sz="1600" dirty="0">
              <a:solidFill>
                <a:prstClr val="white"/>
              </a:solidFill>
            </a:endParaRPr>
          </a:p>
        </p:txBody>
      </p:sp>
      <p:sp>
        <p:nvSpPr>
          <p:cNvPr id="20" name="TextBox 19">
            <a:hlinkClick r:id="rId5"/>
          </p:cNvPr>
          <p:cNvSpPr txBox="1"/>
          <p:nvPr/>
        </p:nvSpPr>
        <p:spPr>
          <a:xfrm>
            <a:off x="3358632" y="3437468"/>
            <a:ext cx="1719072" cy="1241622"/>
          </a:xfrm>
          <a:prstGeom prst="rect">
            <a:avLst/>
          </a:prstGeom>
          <a:noFill/>
        </p:spPr>
        <p:txBody>
          <a:bodyPr wrap="square" rtlCol="0">
            <a:spAutoFit/>
          </a:bodyPr>
          <a:lstStyle/>
          <a:p>
            <a:pPr algn="ctr"/>
            <a:r>
              <a:rPr lang="hy-AM" sz="1867" dirty="0">
                <a:solidFill>
                  <a:prstClr val="black"/>
                </a:solidFill>
              </a:rPr>
              <a:t>Միասնական շուկայի աստղադիտարան</a:t>
            </a:r>
            <a:endParaRPr lang="en-US" sz="1867" dirty="0">
              <a:solidFill>
                <a:prstClr val="white"/>
              </a:solidFill>
            </a:endParaRPr>
          </a:p>
        </p:txBody>
      </p:sp>
      <p:sp>
        <p:nvSpPr>
          <p:cNvPr id="21" name="TextBox 20">
            <a:hlinkClick r:id="rId6"/>
          </p:cNvPr>
          <p:cNvSpPr txBox="1"/>
          <p:nvPr/>
        </p:nvSpPr>
        <p:spPr>
          <a:xfrm>
            <a:off x="5236200" y="3437468"/>
            <a:ext cx="1719072" cy="1241622"/>
          </a:xfrm>
          <a:prstGeom prst="rect">
            <a:avLst/>
          </a:prstGeom>
          <a:noFill/>
        </p:spPr>
        <p:txBody>
          <a:bodyPr wrap="square" rtlCol="0">
            <a:spAutoFit/>
          </a:bodyPr>
          <a:lstStyle/>
          <a:p>
            <a:pPr algn="ctr"/>
            <a:r>
              <a:rPr lang="hy-AM" sz="1867" dirty="0">
                <a:solidFill>
                  <a:prstClr val="black"/>
                </a:solidFill>
              </a:rPr>
              <a:t>Կայուն զարգացման աստղադիտարան</a:t>
            </a:r>
            <a:endParaRPr lang="en-US" sz="1867" dirty="0">
              <a:solidFill>
                <a:prstClr val="white"/>
              </a:solidFill>
            </a:endParaRPr>
          </a:p>
        </p:txBody>
      </p:sp>
      <p:sp>
        <p:nvSpPr>
          <p:cNvPr id="22" name="TextBox 21">
            <a:hlinkClick r:id="rId7"/>
          </p:cNvPr>
          <p:cNvSpPr txBox="1"/>
          <p:nvPr/>
        </p:nvSpPr>
        <p:spPr>
          <a:xfrm>
            <a:off x="7113768" y="3437468"/>
            <a:ext cx="1719072" cy="1241622"/>
          </a:xfrm>
          <a:prstGeom prst="rect">
            <a:avLst/>
          </a:prstGeom>
          <a:noFill/>
        </p:spPr>
        <p:txBody>
          <a:bodyPr wrap="square" rtlCol="0">
            <a:spAutoFit/>
          </a:bodyPr>
          <a:lstStyle/>
          <a:p>
            <a:pPr algn="ctr"/>
            <a:r>
              <a:rPr lang="hy-AM" sz="1867" dirty="0">
                <a:solidFill>
                  <a:prstClr val="black"/>
                </a:solidFill>
              </a:rPr>
              <a:t>Աշխատանքի շուկայի աստղադիտարան</a:t>
            </a:r>
            <a:endParaRPr lang="en-US" sz="1867" dirty="0">
              <a:solidFill>
                <a:prstClr val="white"/>
              </a:solidFill>
            </a:endParaRPr>
          </a:p>
        </p:txBody>
      </p:sp>
      <p:sp>
        <p:nvSpPr>
          <p:cNvPr id="23" name="TextBox 22">
            <a:hlinkClick r:id="rId8"/>
          </p:cNvPr>
          <p:cNvSpPr txBox="1"/>
          <p:nvPr/>
        </p:nvSpPr>
        <p:spPr>
          <a:xfrm>
            <a:off x="8991336" y="3437467"/>
            <a:ext cx="1719072" cy="3046988"/>
          </a:xfrm>
          <a:prstGeom prst="rect">
            <a:avLst/>
          </a:prstGeom>
          <a:noFill/>
        </p:spPr>
        <p:txBody>
          <a:bodyPr wrap="square" rtlCol="0">
            <a:spAutoFit/>
          </a:bodyPr>
          <a:lstStyle/>
          <a:p>
            <a:pPr algn="ctr"/>
            <a:r>
              <a:rPr lang="hy-AM" sz="1600" dirty="0">
                <a:solidFill>
                  <a:prstClr val="black"/>
                </a:solidFill>
              </a:rPr>
              <a:t>Կառուցվածքային համագործակցություն ԵՄ մակարդակի քաղաքացիական հասարակության կազմակերպությունների և ցանցերի հետ</a:t>
            </a:r>
            <a:endParaRPr lang="en-US" sz="1600" dirty="0">
              <a:solidFill>
                <a:prstClr val="white"/>
              </a:solidFill>
            </a:endParaRPr>
          </a:p>
        </p:txBody>
      </p:sp>
    </p:spTree>
    <p:extLst>
      <p:ext uri="{BB962C8B-B14F-4D97-AF65-F5344CB8AC3E}">
        <p14:creationId xmlns:p14="http://schemas.microsoft.com/office/powerpoint/2010/main" val="140513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ppt_x"/>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ppt_x"/>
                                          </p:val>
                                        </p:tav>
                                        <p:tav tm="100000">
                                          <p:val>
                                            <p:strVal val="#ppt_x"/>
                                          </p:val>
                                        </p:tav>
                                      </p:tavLst>
                                    </p:anim>
                                    <p:anim calcmode="lin" valueType="num">
                                      <p:cBhvr additive="base">
                                        <p:cTn id="5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500" fill="hold"/>
                                        <p:tgtEl>
                                          <p:spTgt spid="11"/>
                                        </p:tgtEl>
                                        <p:attrNameLst>
                                          <p:attrName>ppt_x</p:attrName>
                                        </p:attrNameLst>
                                      </p:cBhvr>
                                      <p:tavLst>
                                        <p:tav tm="0">
                                          <p:val>
                                            <p:strVal val="#ppt_x"/>
                                          </p:val>
                                        </p:tav>
                                        <p:tav tm="100000">
                                          <p:val>
                                            <p:strVal val="#ppt_x"/>
                                          </p:val>
                                        </p:tav>
                                      </p:tavLst>
                                    </p:anim>
                                    <p:anim calcmode="lin" valueType="num">
                                      <p:cBhvr additive="base">
                                        <p:cTn id="7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p:bldP spid="14" grpId="0"/>
      <p:bldP spid="15" grpId="0"/>
      <p:bldP spid="16" grpId="0"/>
      <p:bldP spid="17" grpId="0"/>
      <p:bldP spid="18" grpId="0"/>
      <p:bldP spid="20" grpId="0"/>
      <p:bldP spid="21" grpId="0"/>
      <p:bldP spid="22" grpId="0"/>
      <p:bldP spid="2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CE564CB-2792-E047-AEA3-5B749B6A61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ontent Placeholder 4"/>
          <p:cNvSpPr>
            <a:spLocks noGrp="1"/>
          </p:cNvSpPr>
          <p:nvPr>
            <p:ph idx="1"/>
          </p:nvPr>
        </p:nvSpPr>
        <p:spPr>
          <a:xfrm>
            <a:off x="2847944" y="2587413"/>
            <a:ext cx="6444163" cy="4126315"/>
          </a:xfrm>
        </p:spPr>
        <p:txBody>
          <a:bodyPr>
            <a:normAutofit/>
          </a:bodyPr>
          <a:lstStyle/>
          <a:p>
            <a:pPr marL="0" indent="0">
              <a:buNone/>
              <a:defRPr/>
            </a:pPr>
            <a:r>
              <a:rPr lang="en-US" sz="2133" dirty="0">
                <a:solidFill>
                  <a:srgbClr val="595959"/>
                </a:solidFill>
                <a:latin typeface="Calibri" pitchFamily="34" charset="0"/>
              </a:rPr>
              <a:t>ԵՍՏԿ- </a:t>
            </a:r>
            <a:r>
              <a:rPr lang="hy-AM" sz="2133" dirty="0">
                <a:solidFill>
                  <a:srgbClr val="595959"/>
                </a:solidFill>
                <a:latin typeface="Calibri" pitchFamily="34" charset="0"/>
              </a:rPr>
              <a:t>ի անդամներն իրավունք ունեն աշխատելու</a:t>
            </a:r>
            <a:r>
              <a:rPr lang="en-US" sz="2133" dirty="0">
                <a:solidFill>
                  <a:srgbClr val="595959"/>
                </a:solidFill>
                <a:latin typeface="Calibri" pitchFamily="34" charset="0"/>
              </a:rPr>
              <a:t> </a:t>
            </a:r>
            <a:r>
              <a:rPr lang="en-US" sz="2133" dirty="0" err="1">
                <a:solidFill>
                  <a:srgbClr val="595959"/>
                </a:solidFill>
                <a:latin typeface="Calibri" pitchFamily="34" charset="0"/>
              </a:rPr>
              <a:t>այլ</a:t>
            </a:r>
            <a:r>
              <a:rPr lang="hy-AM" sz="2133" dirty="0">
                <a:solidFill>
                  <a:srgbClr val="595959"/>
                </a:solidFill>
                <a:latin typeface="Calibri" pitchFamily="34" charset="0"/>
              </a:rPr>
              <a:t> լեզ</a:t>
            </a:r>
            <a:r>
              <a:rPr lang="en-US" sz="2133" dirty="0" err="1">
                <a:solidFill>
                  <a:srgbClr val="595959"/>
                </a:solidFill>
                <a:latin typeface="Calibri" pitchFamily="34" charset="0"/>
              </a:rPr>
              <a:t>ուներով</a:t>
            </a:r>
            <a:r>
              <a:rPr lang="hy-AM" sz="2133" dirty="0">
                <a:solidFill>
                  <a:srgbClr val="595959"/>
                </a:solidFill>
                <a:latin typeface="Calibri" pitchFamily="34" charset="0"/>
              </a:rPr>
              <a:t> ՝ ինչպես բանավոր, այնպես էլ գրավոր: Սա նշանակում է, որ </a:t>
            </a:r>
            <a:r>
              <a:rPr lang="en-US" sz="2133" dirty="0">
                <a:solidFill>
                  <a:srgbClr val="595959"/>
                </a:solidFill>
                <a:latin typeface="Calibri" pitchFamily="34" charset="0"/>
              </a:rPr>
              <a:t>ԵՍՏԿ- </a:t>
            </a:r>
            <a:r>
              <a:rPr lang="hy-AM" sz="2133" dirty="0">
                <a:solidFill>
                  <a:srgbClr val="595959"/>
                </a:solidFill>
                <a:latin typeface="Calibri" pitchFamily="34" charset="0"/>
              </a:rPr>
              <a:t>ն ամբողջովին բազմալեզու ինստիտուտ է. Օգտագործվում են Եվրամիության բոլոր 2</a:t>
            </a:r>
            <a:r>
              <a:rPr lang="en-US" sz="2133" dirty="0">
                <a:solidFill>
                  <a:srgbClr val="595959"/>
                </a:solidFill>
                <a:latin typeface="Calibri" pitchFamily="34" charset="0"/>
              </a:rPr>
              <a:t>4</a:t>
            </a:r>
            <a:r>
              <a:rPr lang="hy-AM" sz="2133" dirty="0">
                <a:solidFill>
                  <a:srgbClr val="595959"/>
                </a:solidFill>
                <a:latin typeface="Calibri" pitchFamily="34" charset="0"/>
              </a:rPr>
              <a:t> պաշտոնական լեզուները:</a:t>
            </a:r>
            <a:endParaRPr lang="en-US" sz="2133" dirty="0">
              <a:solidFill>
                <a:srgbClr val="595959"/>
              </a:solidFill>
              <a:latin typeface="Calibri" pitchFamily="34" charset="0"/>
            </a:endParaRPr>
          </a:p>
        </p:txBody>
      </p:sp>
      <p:sp>
        <p:nvSpPr>
          <p:cNvPr id="7" name="Title 1">
            <a:extLst>
              <a:ext uri="{FF2B5EF4-FFF2-40B4-BE49-F238E27FC236}">
                <a16:creationId xmlns:a16="http://schemas.microsoft.com/office/drawing/2014/main" xmlns="" id="{A32F4294-ACA2-AE49-944B-E2CB39A4A804}"/>
              </a:ext>
            </a:extLst>
          </p:cNvPr>
          <p:cNvSpPr txBox="1">
            <a:spLocks/>
          </p:cNvSpPr>
          <p:nvPr/>
        </p:nvSpPr>
        <p:spPr bwMode="auto">
          <a:xfrm>
            <a:off x="0" y="1892301"/>
            <a:ext cx="12192000" cy="695113"/>
          </a:xfrm>
          <a:prstGeom prst="rect">
            <a:avLst/>
          </a:prstGeom>
          <a:solidFill>
            <a:schemeClr val="bg1"/>
          </a:solidFill>
          <a:ln>
            <a:noFill/>
          </a:ln>
        </p:spPr>
        <p:txBody>
          <a:bodyPr>
            <a:norm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a:r>
              <a:rPr lang="hy-AM" sz="2667" dirty="0">
                <a:solidFill>
                  <a:srgbClr val="1F497D">
                    <a:lumMod val="75000"/>
                  </a:srgbClr>
                </a:solidFill>
              </a:rPr>
              <a:t>Կոմիտեում բազմալեզվությունը</a:t>
            </a:r>
            <a:endParaRPr lang="fr-BE" sz="2667" b="1" dirty="0">
              <a:solidFill>
                <a:srgbClr val="1F497D">
                  <a:lumMod val="75000"/>
                </a:srgbClr>
              </a:solidFill>
            </a:endParaRPr>
          </a:p>
        </p:txBody>
      </p:sp>
      <p:pic>
        <p:nvPicPr>
          <p:cNvPr id="3" name="Picture 2">
            <a:extLst>
              <a:ext uri="{FF2B5EF4-FFF2-40B4-BE49-F238E27FC236}">
                <a16:creationId xmlns:a16="http://schemas.microsoft.com/office/drawing/2014/main" xmlns="" id="{8D3AEE46-3D93-CF46-A276-6B388770E3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548" y="1892299"/>
            <a:ext cx="2170363" cy="4965700"/>
          </a:xfrm>
          <a:prstGeom prst="rect">
            <a:avLst/>
          </a:prstGeom>
        </p:spPr>
      </p:pic>
      <p:pic>
        <p:nvPicPr>
          <p:cNvPr id="9" name="Picture 8">
            <a:extLst>
              <a:ext uri="{FF2B5EF4-FFF2-40B4-BE49-F238E27FC236}">
                <a16:creationId xmlns:a16="http://schemas.microsoft.com/office/drawing/2014/main" xmlns="" id="{25E4BEEE-B832-B44D-A1D8-FC68523CD5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2107" y="2666162"/>
            <a:ext cx="2182223" cy="2199239"/>
          </a:xfrm>
          <a:prstGeom prst="rect">
            <a:avLst/>
          </a:prstGeom>
        </p:spPr>
      </p:pic>
      <p:sp>
        <p:nvSpPr>
          <p:cNvPr id="17" name="Content Placeholder 4">
            <a:extLst>
              <a:ext uri="{FF2B5EF4-FFF2-40B4-BE49-F238E27FC236}">
                <a16:creationId xmlns:a16="http://schemas.microsoft.com/office/drawing/2014/main" xmlns="" id="{E19F9F7C-7E6A-2245-9F77-E11DF5E0BCC8}"/>
              </a:ext>
            </a:extLst>
          </p:cNvPr>
          <p:cNvSpPr txBox="1">
            <a:spLocks/>
          </p:cNvSpPr>
          <p:nvPr/>
        </p:nvSpPr>
        <p:spPr>
          <a:xfrm>
            <a:off x="2847944" y="5568427"/>
            <a:ext cx="6169507" cy="782133"/>
          </a:xfrm>
          <a:prstGeom prst="rect">
            <a:avLst/>
          </a:prstGeom>
        </p:spPr>
        <p:txBody>
          <a:bodyPr vert="horz" lIns="121920" tIns="60960" rIns="121920" bIns="6096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s-ES" sz="2400" b="1" dirty="0">
                <a:solidFill>
                  <a:srgbClr val="0060A0"/>
                </a:solidFill>
              </a:rPr>
              <a:t>Բանավոր: </a:t>
            </a:r>
            <a:r>
              <a:rPr lang="es-ES" sz="2400" dirty="0">
                <a:solidFill>
                  <a:srgbClr val="595959"/>
                </a:solidFill>
              </a:rPr>
              <a:t>+- 950 հանդիպումներ տարվա մեջ</a:t>
            </a:r>
            <a:endParaRPr lang="en-US" sz="2400" dirty="0">
              <a:solidFill>
                <a:srgbClr val="595959"/>
              </a:solidFill>
            </a:endParaRPr>
          </a:p>
        </p:txBody>
      </p:sp>
      <p:sp>
        <p:nvSpPr>
          <p:cNvPr id="18" name="Content Placeholder 4">
            <a:extLst>
              <a:ext uri="{FF2B5EF4-FFF2-40B4-BE49-F238E27FC236}">
                <a16:creationId xmlns:a16="http://schemas.microsoft.com/office/drawing/2014/main" xmlns="" id="{1E916E3E-B93C-E344-A960-39572704D8D7}"/>
              </a:ext>
            </a:extLst>
          </p:cNvPr>
          <p:cNvSpPr txBox="1">
            <a:spLocks/>
          </p:cNvSpPr>
          <p:nvPr/>
        </p:nvSpPr>
        <p:spPr>
          <a:xfrm>
            <a:off x="2847944" y="4771256"/>
            <a:ext cx="6169507" cy="661553"/>
          </a:xfrm>
          <a:prstGeom prst="rect">
            <a:avLst/>
          </a:prstGeom>
        </p:spPr>
        <p:txBody>
          <a:bodyPr vert="horz" lIns="121920" tIns="60960" rIns="121920" bIns="6096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s-ES" sz="2400" b="1" dirty="0">
                <a:solidFill>
                  <a:srgbClr val="0060A0"/>
                </a:solidFill>
              </a:rPr>
              <a:t>ԹԱՐԳՄԱՆՈՒԹՅՈՒՆ: </a:t>
            </a:r>
            <a:r>
              <a:rPr lang="es-ES" sz="2400" dirty="0">
                <a:solidFill>
                  <a:srgbClr val="595959"/>
                </a:solidFill>
              </a:rPr>
              <a:t>+- 80,000 էջ տարվա կտրվածքով</a:t>
            </a:r>
            <a:endParaRPr lang="en-US" sz="2400" dirty="0">
              <a:solidFill>
                <a:srgbClr val="595959"/>
              </a:solidFill>
            </a:endParaRPr>
          </a:p>
        </p:txBody>
      </p:sp>
    </p:spTree>
    <p:extLst>
      <p:ext uri="{BB962C8B-B14F-4D97-AF65-F5344CB8AC3E}">
        <p14:creationId xmlns:p14="http://schemas.microsoft.com/office/powerpoint/2010/main" val="359583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6" presetClass="emph" presetSubtype="0" repeatCount="0" fill="hold" nodeType="withEffect">
                                  <p:stCondLst>
                                    <p:cond delay="0"/>
                                  </p:stCondLst>
                                  <p:childTnLst>
                                    <p:animScale>
                                      <p:cBhvr>
                                        <p:cTn id="8" dur="2000" fill="hold"/>
                                        <p:tgtEl>
                                          <p:spTgt spid="9"/>
                                        </p:tgtEl>
                                      </p:cBhvr>
                                      <p:by x="140000" y="140000"/>
                                    </p:animScale>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293491" y="298960"/>
            <a:ext cx="341631" cy="418465"/>
            <a:chOff x="1769491" y="298958"/>
            <a:chExt cx="341630" cy="418465"/>
          </a:xfrm>
        </p:grpSpPr>
        <p:pic>
          <p:nvPicPr>
            <p:cNvPr id="3" name="object 3"/>
            <p:cNvPicPr/>
            <p:nvPr/>
          </p:nvPicPr>
          <p:blipFill>
            <a:blip r:embed="rId2" cstate="print"/>
            <a:stretch>
              <a:fillRect/>
            </a:stretch>
          </p:blipFill>
          <p:spPr>
            <a:xfrm>
              <a:off x="1774825" y="304292"/>
              <a:ext cx="330454" cy="407288"/>
            </a:xfrm>
            <a:prstGeom prst="rect">
              <a:avLst/>
            </a:prstGeom>
          </p:spPr>
        </p:pic>
        <p:sp>
          <p:nvSpPr>
            <p:cNvPr id="4" name="object 4"/>
            <p:cNvSpPr/>
            <p:nvPr/>
          </p:nvSpPr>
          <p:spPr>
            <a:xfrm>
              <a:off x="1774825" y="304292"/>
              <a:ext cx="330835" cy="407670"/>
            </a:xfrm>
            <a:custGeom>
              <a:avLst/>
              <a:gdLst/>
              <a:ahLst/>
              <a:cxnLst/>
              <a:rect l="l" t="t" r="r" b="b"/>
              <a:pathLst>
                <a:path w="330835" h="407670">
                  <a:moveTo>
                    <a:pt x="0" y="0"/>
                  </a:moveTo>
                  <a:lnTo>
                    <a:pt x="80899" y="0"/>
                  </a:lnTo>
                  <a:lnTo>
                    <a:pt x="80899" y="110362"/>
                  </a:lnTo>
                  <a:lnTo>
                    <a:pt x="330454" y="110362"/>
                  </a:lnTo>
                  <a:lnTo>
                    <a:pt x="330454" y="178053"/>
                  </a:lnTo>
                  <a:lnTo>
                    <a:pt x="80899" y="178053"/>
                  </a:lnTo>
                  <a:lnTo>
                    <a:pt x="80899" y="229742"/>
                  </a:lnTo>
                  <a:lnTo>
                    <a:pt x="82645" y="271668"/>
                  </a:lnTo>
                  <a:lnTo>
                    <a:pt x="92245" y="308786"/>
                  </a:lnTo>
                  <a:lnTo>
                    <a:pt x="121404" y="334867"/>
                  </a:lnTo>
                  <a:lnTo>
                    <a:pt x="159766" y="340867"/>
                  </a:lnTo>
                  <a:lnTo>
                    <a:pt x="174222" y="340203"/>
                  </a:lnTo>
                  <a:lnTo>
                    <a:pt x="214943" y="324518"/>
                  </a:lnTo>
                  <a:lnTo>
                    <a:pt x="234507" y="288849"/>
                  </a:lnTo>
                  <a:lnTo>
                    <a:pt x="238632" y="233806"/>
                  </a:lnTo>
                  <a:lnTo>
                    <a:pt x="238632" y="227202"/>
                  </a:lnTo>
                  <a:lnTo>
                    <a:pt x="319531" y="227202"/>
                  </a:lnTo>
                  <a:lnTo>
                    <a:pt x="319531" y="239775"/>
                  </a:lnTo>
                  <a:lnTo>
                    <a:pt x="317081" y="281997"/>
                  </a:lnTo>
                  <a:lnTo>
                    <a:pt x="297511" y="346628"/>
                  </a:lnTo>
                  <a:lnTo>
                    <a:pt x="258242" y="385750"/>
                  </a:lnTo>
                  <a:lnTo>
                    <a:pt x="197941" y="404887"/>
                  </a:lnTo>
                  <a:lnTo>
                    <a:pt x="159766" y="407288"/>
                  </a:lnTo>
                  <a:lnTo>
                    <a:pt x="121497" y="404862"/>
                  </a:lnTo>
                  <a:lnTo>
                    <a:pt x="61057" y="385482"/>
                  </a:lnTo>
                  <a:lnTo>
                    <a:pt x="21859" y="345761"/>
                  </a:lnTo>
                  <a:lnTo>
                    <a:pt x="2428" y="279364"/>
                  </a:lnTo>
                  <a:lnTo>
                    <a:pt x="0" y="235711"/>
                  </a:lnTo>
                  <a:lnTo>
                    <a:pt x="0" y="0"/>
                  </a:lnTo>
                  <a:close/>
                </a:path>
              </a:pathLst>
            </a:custGeom>
            <a:ln w="10668">
              <a:solidFill>
                <a:srgbClr val="4579B8"/>
              </a:solidFill>
            </a:ln>
          </p:spPr>
          <p:txBody>
            <a:bodyPr wrap="square" lIns="0" tIns="0" rIns="0" bIns="0" rtlCol="0"/>
            <a:lstStyle/>
            <a:p>
              <a:endParaRPr>
                <a:solidFill>
                  <a:prstClr val="black"/>
                </a:solidFill>
              </a:endParaRPr>
            </a:p>
          </p:txBody>
        </p:sp>
      </p:grpSp>
      <p:grpSp>
        <p:nvGrpSpPr>
          <p:cNvPr id="5" name="object 5"/>
          <p:cNvGrpSpPr/>
          <p:nvPr/>
        </p:nvGrpSpPr>
        <p:grpSpPr>
          <a:xfrm>
            <a:off x="3691508" y="298957"/>
            <a:ext cx="5059045" cy="521971"/>
            <a:chOff x="2167508" y="298958"/>
            <a:chExt cx="5059045" cy="521970"/>
          </a:xfrm>
        </p:grpSpPr>
        <p:pic>
          <p:nvPicPr>
            <p:cNvPr id="6" name="object 6"/>
            <p:cNvPicPr/>
            <p:nvPr/>
          </p:nvPicPr>
          <p:blipFill>
            <a:blip r:embed="rId3" cstate="print"/>
            <a:stretch>
              <a:fillRect/>
            </a:stretch>
          </p:blipFill>
          <p:spPr>
            <a:xfrm>
              <a:off x="2172842" y="304292"/>
              <a:ext cx="5048123" cy="510793"/>
            </a:xfrm>
            <a:prstGeom prst="rect">
              <a:avLst/>
            </a:prstGeom>
          </p:spPr>
        </p:pic>
        <p:sp>
          <p:nvSpPr>
            <p:cNvPr id="7" name="object 7"/>
            <p:cNvSpPr/>
            <p:nvPr/>
          </p:nvSpPr>
          <p:spPr>
            <a:xfrm>
              <a:off x="2172842" y="304292"/>
              <a:ext cx="5048250" cy="511175"/>
            </a:xfrm>
            <a:custGeom>
              <a:avLst/>
              <a:gdLst/>
              <a:ahLst/>
              <a:cxnLst/>
              <a:rect l="l" t="t" r="r" b="b"/>
              <a:pathLst>
                <a:path w="5048250" h="511175">
                  <a:moveTo>
                    <a:pt x="4279392" y="110362"/>
                  </a:moveTo>
                  <a:lnTo>
                    <a:pt x="4356227" y="110362"/>
                  </a:lnTo>
                  <a:lnTo>
                    <a:pt x="4356227" y="276097"/>
                  </a:lnTo>
                  <a:lnTo>
                    <a:pt x="4356921" y="298152"/>
                  </a:lnTo>
                  <a:lnTo>
                    <a:pt x="4367530" y="336549"/>
                  </a:lnTo>
                  <a:lnTo>
                    <a:pt x="4396866" y="348233"/>
                  </a:lnTo>
                  <a:lnTo>
                    <a:pt x="4407775" y="347090"/>
                  </a:lnTo>
                  <a:lnTo>
                    <a:pt x="4444212" y="318065"/>
                  </a:lnTo>
                  <a:lnTo>
                    <a:pt x="4452923" y="277921"/>
                  </a:lnTo>
                  <a:lnTo>
                    <a:pt x="4454016" y="249681"/>
                  </a:lnTo>
                  <a:lnTo>
                    <a:pt x="4454016" y="110362"/>
                  </a:lnTo>
                  <a:lnTo>
                    <a:pt x="4530725" y="110362"/>
                  </a:lnTo>
                  <a:lnTo>
                    <a:pt x="4530725" y="269366"/>
                  </a:lnTo>
                  <a:lnTo>
                    <a:pt x="4530965" y="288486"/>
                  </a:lnTo>
                  <a:lnTo>
                    <a:pt x="4537329" y="331850"/>
                  </a:lnTo>
                  <a:lnTo>
                    <a:pt x="4560824" y="348233"/>
                  </a:lnTo>
                  <a:lnTo>
                    <a:pt x="4570857" y="348233"/>
                  </a:lnTo>
                  <a:lnTo>
                    <a:pt x="4608357" y="333793"/>
                  </a:lnTo>
                  <a:lnTo>
                    <a:pt x="4626895" y="288226"/>
                  </a:lnTo>
                  <a:lnTo>
                    <a:pt x="4628514" y="251332"/>
                  </a:lnTo>
                  <a:lnTo>
                    <a:pt x="4628514" y="110362"/>
                  </a:lnTo>
                  <a:lnTo>
                    <a:pt x="4705223" y="110362"/>
                  </a:lnTo>
                  <a:lnTo>
                    <a:pt x="4705223" y="400430"/>
                  </a:lnTo>
                  <a:lnTo>
                    <a:pt x="4634483" y="400430"/>
                  </a:lnTo>
                  <a:lnTo>
                    <a:pt x="4634483" y="360806"/>
                  </a:lnTo>
                  <a:lnTo>
                    <a:pt x="4624768" y="371689"/>
                  </a:lnTo>
                  <a:lnTo>
                    <a:pt x="4593335" y="395477"/>
                  </a:lnTo>
                  <a:lnTo>
                    <a:pt x="4544949" y="406907"/>
                  </a:lnTo>
                  <a:lnTo>
                    <a:pt x="4518898" y="404026"/>
                  </a:lnTo>
                  <a:lnTo>
                    <a:pt x="4496562" y="395382"/>
                  </a:lnTo>
                  <a:lnTo>
                    <a:pt x="4477940" y="380976"/>
                  </a:lnTo>
                  <a:lnTo>
                    <a:pt x="4463033" y="360806"/>
                  </a:lnTo>
                  <a:lnTo>
                    <a:pt x="4443220" y="380976"/>
                  </a:lnTo>
                  <a:lnTo>
                    <a:pt x="4421870" y="395382"/>
                  </a:lnTo>
                  <a:lnTo>
                    <a:pt x="4398972" y="404026"/>
                  </a:lnTo>
                  <a:lnTo>
                    <a:pt x="4374514" y="406907"/>
                  </a:lnTo>
                  <a:lnTo>
                    <a:pt x="4358703" y="406118"/>
                  </a:lnTo>
                  <a:lnTo>
                    <a:pt x="4320412" y="394080"/>
                  </a:lnTo>
                  <a:lnTo>
                    <a:pt x="4289425" y="360552"/>
                  </a:lnTo>
                  <a:lnTo>
                    <a:pt x="4280030" y="316333"/>
                  </a:lnTo>
                  <a:lnTo>
                    <a:pt x="4279392" y="295782"/>
                  </a:lnTo>
                  <a:lnTo>
                    <a:pt x="4279392" y="110362"/>
                  </a:lnTo>
                  <a:close/>
                </a:path>
                <a:path w="5048250" h="511175">
                  <a:moveTo>
                    <a:pt x="3435096" y="110362"/>
                  </a:moveTo>
                  <a:lnTo>
                    <a:pt x="3511930" y="110362"/>
                  </a:lnTo>
                  <a:lnTo>
                    <a:pt x="3511930" y="276097"/>
                  </a:lnTo>
                  <a:lnTo>
                    <a:pt x="3512625" y="298152"/>
                  </a:lnTo>
                  <a:lnTo>
                    <a:pt x="3523233" y="336549"/>
                  </a:lnTo>
                  <a:lnTo>
                    <a:pt x="3552571" y="348233"/>
                  </a:lnTo>
                  <a:lnTo>
                    <a:pt x="3563479" y="347090"/>
                  </a:lnTo>
                  <a:lnTo>
                    <a:pt x="3599916" y="318065"/>
                  </a:lnTo>
                  <a:lnTo>
                    <a:pt x="3608627" y="277921"/>
                  </a:lnTo>
                  <a:lnTo>
                    <a:pt x="3609721" y="249681"/>
                  </a:lnTo>
                  <a:lnTo>
                    <a:pt x="3609721" y="110362"/>
                  </a:lnTo>
                  <a:lnTo>
                    <a:pt x="3686429" y="110362"/>
                  </a:lnTo>
                  <a:lnTo>
                    <a:pt x="3686429" y="269366"/>
                  </a:lnTo>
                  <a:lnTo>
                    <a:pt x="3686669" y="288486"/>
                  </a:lnTo>
                  <a:lnTo>
                    <a:pt x="3693032" y="331850"/>
                  </a:lnTo>
                  <a:lnTo>
                    <a:pt x="3716528" y="348233"/>
                  </a:lnTo>
                  <a:lnTo>
                    <a:pt x="3726560" y="348233"/>
                  </a:lnTo>
                  <a:lnTo>
                    <a:pt x="3764061" y="333793"/>
                  </a:lnTo>
                  <a:lnTo>
                    <a:pt x="3782599" y="288226"/>
                  </a:lnTo>
                  <a:lnTo>
                    <a:pt x="3784219" y="251332"/>
                  </a:lnTo>
                  <a:lnTo>
                    <a:pt x="3784219" y="110362"/>
                  </a:lnTo>
                  <a:lnTo>
                    <a:pt x="3860927" y="110362"/>
                  </a:lnTo>
                  <a:lnTo>
                    <a:pt x="3860927" y="400430"/>
                  </a:lnTo>
                  <a:lnTo>
                    <a:pt x="3790187" y="400430"/>
                  </a:lnTo>
                  <a:lnTo>
                    <a:pt x="3790187" y="360806"/>
                  </a:lnTo>
                  <a:lnTo>
                    <a:pt x="3780472" y="371689"/>
                  </a:lnTo>
                  <a:lnTo>
                    <a:pt x="3749040" y="395477"/>
                  </a:lnTo>
                  <a:lnTo>
                    <a:pt x="3700653" y="406907"/>
                  </a:lnTo>
                  <a:lnTo>
                    <a:pt x="3674602" y="404026"/>
                  </a:lnTo>
                  <a:lnTo>
                    <a:pt x="3652266" y="395382"/>
                  </a:lnTo>
                  <a:lnTo>
                    <a:pt x="3633644" y="380976"/>
                  </a:lnTo>
                  <a:lnTo>
                    <a:pt x="3618737" y="360806"/>
                  </a:lnTo>
                  <a:lnTo>
                    <a:pt x="3598924" y="380976"/>
                  </a:lnTo>
                  <a:lnTo>
                    <a:pt x="3577574" y="395382"/>
                  </a:lnTo>
                  <a:lnTo>
                    <a:pt x="3554676" y="404026"/>
                  </a:lnTo>
                  <a:lnTo>
                    <a:pt x="3530219" y="406907"/>
                  </a:lnTo>
                  <a:lnTo>
                    <a:pt x="3514407" y="406118"/>
                  </a:lnTo>
                  <a:lnTo>
                    <a:pt x="3476117" y="394080"/>
                  </a:lnTo>
                  <a:lnTo>
                    <a:pt x="3445129" y="360552"/>
                  </a:lnTo>
                  <a:lnTo>
                    <a:pt x="3435734" y="316333"/>
                  </a:lnTo>
                  <a:lnTo>
                    <a:pt x="3435096" y="295782"/>
                  </a:lnTo>
                  <a:lnTo>
                    <a:pt x="3435096" y="110362"/>
                  </a:lnTo>
                  <a:close/>
                </a:path>
                <a:path w="5048250" h="511175">
                  <a:moveTo>
                    <a:pt x="684276" y="110362"/>
                  </a:moveTo>
                  <a:lnTo>
                    <a:pt x="761111" y="110362"/>
                  </a:lnTo>
                  <a:lnTo>
                    <a:pt x="761111" y="276097"/>
                  </a:lnTo>
                  <a:lnTo>
                    <a:pt x="761805" y="298152"/>
                  </a:lnTo>
                  <a:lnTo>
                    <a:pt x="772413" y="336549"/>
                  </a:lnTo>
                  <a:lnTo>
                    <a:pt x="801751" y="348233"/>
                  </a:lnTo>
                  <a:lnTo>
                    <a:pt x="812659" y="347090"/>
                  </a:lnTo>
                  <a:lnTo>
                    <a:pt x="849096" y="318065"/>
                  </a:lnTo>
                  <a:lnTo>
                    <a:pt x="857807" y="277921"/>
                  </a:lnTo>
                  <a:lnTo>
                    <a:pt x="858901" y="249681"/>
                  </a:lnTo>
                  <a:lnTo>
                    <a:pt x="858901" y="110362"/>
                  </a:lnTo>
                  <a:lnTo>
                    <a:pt x="935608" y="110362"/>
                  </a:lnTo>
                  <a:lnTo>
                    <a:pt x="935608" y="269366"/>
                  </a:lnTo>
                  <a:lnTo>
                    <a:pt x="935849" y="288486"/>
                  </a:lnTo>
                  <a:lnTo>
                    <a:pt x="942213" y="331850"/>
                  </a:lnTo>
                  <a:lnTo>
                    <a:pt x="965707" y="348233"/>
                  </a:lnTo>
                  <a:lnTo>
                    <a:pt x="975740" y="348233"/>
                  </a:lnTo>
                  <a:lnTo>
                    <a:pt x="1013241" y="333793"/>
                  </a:lnTo>
                  <a:lnTo>
                    <a:pt x="1031779" y="288226"/>
                  </a:lnTo>
                  <a:lnTo>
                    <a:pt x="1033399" y="251332"/>
                  </a:lnTo>
                  <a:lnTo>
                    <a:pt x="1033399" y="110362"/>
                  </a:lnTo>
                  <a:lnTo>
                    <a:pt x="1110107" y="110362"/>
                  </a:lnTo>
                  <a:lnTo>
                    <a:pt x="1110107" y="400430"/>
                  </a:lnTo>
                  <a:lnTo>
                    <a:pt x="1039368" y="400430"/>
                  </a:lnTo>
                  <a:lnTo>
                    <a:pt x="1039368" y="360806"/>
                  </a:lnTo>
                  <a:lnTo>
                    <a:pt x="1029652" y="371689"/>
                  </a:lnTo>
                  <a:lnTo>
                    <a:pt x="998219" y="395477"/>
                  </a:lnTo>
                  <a:lnTo>
                    <a:pt x="949832" y="406907"/>
                  </a:lnTo>
                  <a:lnTo>
                    <a:pt x="923782" y="404026"/>
                  </a:lnTo>
                  <a:lnTo>
                    <a:pt x="901445" y="395382"/>
                  </a:lnTo>
                  <a:lnTo>
                    <a:pt x="882824" y="380976"/>
                  </a:lnTo>
                  <a:lnTo>
                    <a:pt x="867918" y="360806"/>
                  </a:lnTo>
                  <a:lnTo>
                    <a:pt x="848104" y="380976"/>
                  </a:lnTo>
                  <a:lnTo>
                    <a:pt x="826754" y="395382"/>
                  </a:lnTo>
                  <a:lnTo>
                    <a:pt x="803856" y="404026"/>
                  </a:lnTo>
                  <a:lnTo>
                    <a:pt x="779399" y="406907"/>
                  </a:lnTo>
                  <a:lnTo>
                    <a:pt x="763587" y="406118"/>
                  </a:lnTo>
                  <a:lnTo>
                    <a:pt x="725296" y="394080"/>
                  </a:lnTo>
                  <a:lnTo>
                    <a:pt x="694308" y="360552"/>
                  </a:lnTo>
                  <a:lnTo>
                    <a:pt x="684914" y="316333"/>
                  </a:lnTo>
                  <a:lnTo>
                    <a:pt x="684276" y="295782"/>
                  </a:lnTo>
                  <a:lnTo>
                    <a:pt x="684276" y="110362"/>
                  </a:lnTo>
                  <a:close/>
                </a:path>
                <a:path w="5048250" h="511175">
                  <a:moveTo>
                    <a:pt x="4106291" y="103758"/>
                  </a:moveTo>
                  <a:lnTo>
                    <a:pt x="4149707" y="111420"/>
                  </a:lnTo>
                  <a:lnTo>
                    <a:pt x="4188255" y="142083"/>
                  </a:lnTo>
                  <a:lnTo>
                    <a:pt x="4201350" y="180006"/>
                  </a:lnTo>
                  <a:lnTo>
                    <a:pt x="4203827" y="220217"/>
                  </a:lnTo>
                  <a:lnTo>
                    <a:pt x="4203827" y="400430"/>
                  </a:lnTo>
                  <a:lnTo>
                    <a:pt x="4127119" y="400430"/>
                  </a:lnTo>
                  <a:lnTo>
                    <a:pt x="4127119" y="252348"/>
                  </a:lnTo>
                  <a:lnTo>
                    <a:pt x="4126882" y="233374"/>
                  </a:lnTo>
                  <a:lnTo>
                    <a:pt x="4121054" y="188596"/>
                  </a:lnTo>
                  <a:lnTo>
                    <a:pt x="4087782" y="163111"/>
                  </a:lnTo>
                  <a:lnTo>
                    <a:pt x="4079494" y="162559"/>
                  </a:lnTo>
                  <a:lnTo>
                    <a:pt x="4069038" y="163367"/>
                  </a:lnTo>
                  <a:lnTo>
                    <a:pt x="4033744" y="182217"/>
                  </a:lnTo>
                  <a:lnTo>
                    <a:pt x="4018585" y="219086"/>
                  </a:lnTo>
                  <a:lnTo>
                    <a:pt x="4016121" y="268985"/>
                  </a:lnTo>
                  <a:lnTo>
                    <a:pt x="4016121" y="510793"/>
                  </a:lnTo>
                  <a:lnTo>
                    <a:pt x="3939412" y="510793"/>
                  </a:lnTo>
                  <a:lnTo>
                    <a:pt x="3939412" y="110362"/>
                  </a:lnTo>
                  <a:lnTo>
                    <a:pt x="4010659" y="110362"/>
                  </a:lnTo>
                  <a:lnTo>
                    <a:pt x="4010659" y="153034"/>
                  </a:lnTo>
                  <a:lnTo>
                    <a:pt x="4030924" y="131512"/>
                  </a:lnTo>
                  <a:lnTo>
                    <a:pt x="4053617" y="116109"/>
                  </a:lnTo>
                  <a:lnTo>
                    <a:pt x="4078739" y="106850"/>
                  </a:lnTo>
                  <a:lnTo>
                    <a:pt x="4106291" y="103758"/>
                  </a:lnTo>
                  <a:close/>
                </a:path>
                <a:path w="5048250" h="511175">
                  <a:moveTo>
                    <a:pt x="3228467" y="103758"/>
                  </a:moveTo>
                  <a:lnTo>
                    <a:pt x="3271883" y="111420"/>
                  </a:lnTo>
                  <a:lnTo>
                    <a:pt x="3310431" y="142083"/>
                  </a:lnTo>
                  <a:lnTo>
                    <a:pt x="3323526" y="180006"/>
                  </a:lnTo>
                  <a:lnTo>
                    <a:pt x="3326003" y="220217"/>
                  </a:lnTo>
                  <a:lnTo>
                    <a:pt x="3326003" y="338454"/>
                  </a:lnTo>
                  <a:lnTo>
                    <a:pt x="3396996" y="338454"/>
                  </a:lnTo>
                  <a:lnTo>
                    <a:pt x="3396996" y="400430"/>
                  </a:lnTo>
                  <a:lnTo>
                    <a:pt x="3326003" y="400430"/>
                  </a:lnTo>
                  <a:lnTo>
                    <a:pt x="3326003" y="510793"/>
                  </a:lnTo>
                  <a:lnTo>
                    <a:pt x="3249295" y="510793"/>
                  </a:lnTo>
                  <a:lnTo>
                    <a:pt x="3249295" y="252348"/>
                  </a:lnTo>
                  <a:lnTo>
                    <a:pt x="3249058" y="233374"/>
                  </a:lnTo>
                  <a:lnTo>
                    <a:pt x="3243230" y="188596"/>
                  </a:lnTo>
                  <a:lnTo>
                    <a:pt x="3209958" y="163111"/>
                  </a:lnTo>
                  <a:lnTo>
                    <a:pt x="3201670" y="162559"/>
                  </a:lnTo>
                  <a:lnTo>
                    <a:pt x="3191214" y="163367"/>
                  </a:lnTo>
                  <a:lnTo>
                    <a:pt x="3155920" y="182217"/>
                  </a:lnTo>
                  <a:lnTo>
                    <a:pt x="3140761" y="219086"/>
                  </a:lnTo>
                  <a:lnTo>
                    <a:pt x="3138297" y="268985"/>
                  </a:lnTo>
                  <a:lnTo>
                    <a:pt x="3138297" y="400430"/>
                  </a:lnTo>
                  <a:lnTo>
                    <a:pt x="3061589" y="400430"/>
                  </a:lnTo>
                  <a:lnTo>
                    <a:pt x="3061589" y="110362"/>
                  </a:lnTo>
                  <a:lnTo>
                    <a:pt x="3132835" y="110362"/>
                  </a:lnTo>
                  <a:lnTo>
                    <a:pt x="3132835" y="153034"/>
                  </a:lnTo>
                  <a:lnTo>
                    <a:pt x="3153100" y="131512"/>
                  </a:lnTo>
                  <a:lnTo>
                    <a:pt x="3175793" y="116109"/>
                  </a:lnTo>
                  <a:lnTo>
                    <a:pt x="3200915" y="106850"/>
                  </a:lnTo>
                  <a:lnTo>
                    <a:pt x="3228467" y="103758"/>
                  </a:lnTo>
                  <a:close/>
                </a:path>
                <a:path w="5048250" h="511175">
                  <a:moveTo>
                    <a:pt x="2887091" y="103758"/>
                  </a:moveTo>
                  <a:lnTo>
                    <a:pt x="2930507" y="111420"/>
                  </a:lnTo>
                  <a:lnTo>
                    <a:pt x="2969055" y="142083"/>
                  </a:lnTo>
                  <a:lnTo>
                    <a:pt x="2982150" y="180006"/>
                  </a:lnTo>
                  <a:lnTo>
                    <a:pt x="2984627" y="220217"/>
                  </a:lnTo>
                  <a:lnTo>
                    <a:pt x="2984627" y="400430"/>
                  </a:lnTo>
                  <a:lnTo>
                    <a:pt x="2907919" y="400430"/>
                  </a:lnTo>
                  <a:lnTo>
                    <a:pt x="2907919" y="252348"/>
                  </a:lnTo>
                  <a:lnTo>
                    <a:pt x="2907682" y="233374"/>
                  </a:lnTo>
                  <a:lnTo>
                    <a:pt x="2901854" y="188596"/>
                  </a:lnTo>
                  <a:lnTo>
                    <a:pt x="2868582" y="163111"/>
                  </a:lnTo>
                  <a:lnTo>
                    <a:pt x="2860294" y="162559"/>
                  </a:lnTo>
                  <a:lnTo>
                    <a:pt x="2849838" y="163367"/>
                  </a:lnTo>
                  <a:lnTo>
                    <a:pt x="2814544" y="182217"/>
                  </a:lnTo>
                  <a:lnTo>
                    <a:pt x="2799385" y="219086"/>
                  </a:lnTo>
                  <a:lnTo>
                    <a:pt x="2796921" y="268985"/>
                  </a:lnTo>
                  <a:lnTo>
                    <a:pt x="2796921" y="510793"/>
                  </a:lnTo>
                  <a:lnTo>
                    <a:pt x="2720212" y="510793"/>
                  </a:lnTo>
                  <a:lnTo>
                    <a:pt x="2720212" y="110362"/>
                  </a:lnTo>
                  <a:lnTo>
                    <a:pt x="2791460" y="110362"/>
                  </a:lnTo>
                  <a:lnTo>
                    <a:pt x="2791460" y="153034"/>
                  </a:lnTo>
                  <a:lnTo>
                    <a:pt x="2811724" y="131512"/>
                  </a:lnTo>
                  <a:lnTo>
                    <a:pt x="2834417" y="116109"/>
                  </a:lnTo>
                  <a:lnTo>
                    <a:pt x="2859539" y="106850"/>
                  </a:lnTo>
                  <a:lnTo>
                    <a:pt x="2887091" y="103758"/>
                  </a:lnTo>
                  <a:close/>
                </a:path>
                <a:path w="5048250" h="511175">
                  <a:moveTo>
                    <a:pt x="2202815" y="103758"/>
                  </a:moveTo>
                  <a:lnTo>
                    <a:pt x="2246231" y="111420"/>
                  </a:lnTo>
                  <a:lnTo>
                    <a:pt x="2284779" y="142083"/>
                  </a:lnTo>
                  <a:lnTo>
                    <a:pt x="2297874" y="180006"/>
                  </a:lnTo>
                  <a:lnTo>
                    <a:pt x="2300351" y="220217"/>
                  </a:lnTo>
                  <a:lnTo>
                    <a:pt x="2300351" y="400430"/>
                  </a:lnTo>
                  <a:lnTo>
                    <a:pt x="2223643" y="400430"/>
                  </a:lnTo>
                  <a:lnTo>
                    <a:pt x="2223643" y="252348"/>
                  </a:lnTo>
                  <a:lnTo>
                    <a:pt x="2223406" y="233374"/>
                  </a:lnTo>
                  <a:lnTo>
                    <a:pt x="2217578" y="188596"/>
                  </a:lnTo>
                  <a:lnTo>
                    <a:pt x="2184306" y="163111"/>
                  </a:lnTo>
                  <a:lnTo>
                    <a:pt x="2176018" y="162559"/>
                  </a:lnTo>
                  <a:lnTo>
                    <a:pt x="2165562" y="163367"/>
                  </a:lnTo>
                  <a:lnTo>
                    <a:pt x="2130268" y="182217"/>
                  </a:lnTo>
                  <a:lnTo>
                    <a:pt x="2115109" y="219086"/>
                  </a:lnTo>
                  <a:lnTo>
                    <a:pt x="2112645" y="268985"/>
                  </a:lnTo>
                  <a:lnTo>
                    <a:pt x="2112645" y="510793"/>
                  </a:lnTo>
                  <a:lnTo>
                    <a:pt x="2035936" y="510793"/>
                  </a:lnTo>
                  <a:lnTo>
                    <a:pt x="2035936" y="110362"/>
                  </a:lnTo>
                  <a:lnTo>
                    <a:pt x="2107184" y="110362"/>
                  </a:lnTo>
                  <a:lnTo>
                    <a:pt x="2107184" y="153034"/>
                  </a:lnTo>
                  <a:lnTo>
                    <a:pt x="2127448" y="131512"/>
                  </a:lnTo>
                  <a:lnTo>
                    <a:pt x="2150141" y="116109"/>
                  </a:lnTo>
                  <a:lnTo>
                    <a:pt x="2175263" y="106850"/>
                  </a:lnTo>
                  <a:lnTo>
                    <a:pt x="2202815" y="103758"/>
                  </a:lnTo>
                  <a:close/>
                </a:path>
                <a:path w="5048250" h="511175">
                  <a:moveTo>
                    <a:pt x="1859915" y="103758"/>
                  </a:moveTo>
                  <a:lnTo>
                    <a:pt x="1903331" y="111420"/>
                  </a:lnTo>
                  <a:lnTo>
                    <a:pt x="1941879" y="142083"/>
                  </a:lnTo>
                  <a:lnTo>
                    <a:pt x="1954974" y="180006"/>
                  </a:lnTo>
                  <a:lnTo>
                    <a:pt x="1957451" y="220217"/>
                  </a:lnTo>
                  <a:lnTo>
                    <a:pt x="1957451" y="400430"/>
                  </a:lnTo>
                  <a:lnTo>
                    <a:pt x="1880743" y="400430"/>
                  </a:lnTo>
                  <a:lnTo>
                    <a:pt x="1880743" y="252348"/>
                  </a:lnTo>
                  <a:lnTo>
                    <a:pt x="1880506" y="233374"/>
                  </a:lnTo>
                  <a:lnTo>
                    <a:pt x="1874678" y="188596"/>
                  </a:lnTo>
                  <a:lnTo>
                    <a:pt x="1841406" y="163111"/>
                  </a:lnTo>
                  <a:lnTo>
                    <a:pt x="1833118" y="162559"/>
                  </a:lnTo>
                  <a:lnTo>
                    <a:pt x="1822662" y="163367"/>
                  </a:lnTo>
                  <a:lnTo>
                    <a:pt x="1787368" y="182217"/>
                  </a:lnTo>
                  <a:lnTo>
                    <a:pt x="1772209" y="219086"/>
                  </a:lnTo>
                  <a:lnTo>
                    <a:pt x="1769745" y="268985"/>
                  </a:lnTo>
                  <a:lnTo>
                    <a:pt x="1769745" y="400430"/>
                  </a:lnTo>
                  <a:lnTo>
                    <a:pt x="1693036" y="400430"/>
                  </a:lnTo>
                  <a:lnTo>
                    <a:pt x="1693036" y="110362"/>
                  </a:lnTo>
                  <a:lnTo>
                    <a:pt x="1764283" y="110362"/>
                  </a:lnTo>
                  <a:lnTo>
                    <a:pt x="1764283" y="153034"/>
                  </a:lnTo>
                  <a:lnTo>
                    <a:pt x="1784548" y="131512"/>
                  </a:lnTo>
                  <a:lnTo>
                    <a:pt x="1807241" y="116109"/>
                  </a:lnTo>
                  <a:lnTo>
                    <a:pt x="1832363" y="106850"/>
                  </a:lnTo>
                  <a:lnTo>
                    <a:pt x="1859915" y="103758"/>
                  </a:lnTo>
                  <a:close/>
                </a:path>
                <a:path w="5048250" h="511175">
                  <a:moveTo>
                    <a:pt x="511175" y="103758"/>
                  </a:moveTo>
                  <a:lnTo>
                    <a:pt x="554591" y="111420"/>
                  </a:lnTo>
                  <a:lnTo>
                    <a:pt x="593139" y="142083"/>
                  </a:lnTo>
                  <a:lnTo>
                    <a:pt x="606234" y="180006"/>
                  </a:lnTo>
                  <a:lnTo>
                    <a:pt x="608711" y="220217"/>
                  </a:lnTo>
                  <a:lnTo>
                    <a:pt x="608711" y="400430"/>
                  </a:lnTo>
                  <a:lnTo>
                    <a:pt x="532002" y="400430"/>
                  </a:lnTo>
                  <a:lnTo>
                    <a:pt x="532002" y="252348"/>
                  </a:lnTo>
                  <a:lnTo>
                    <a:pt x="531766" y="233374"/>
                  </a:lnTo>
                  <a:lnTo>
                    <a:pt x="525938" y="188596"/>
                  </a:lnTo>
                  <a:lnTo>
                    <a:pt x="492666" y="163111"/>
                  </a:lnTo>
                  <a:lnTo>
                    <a:pt x="484377" y="162559"/>
                  </a:lnTo>
                  <a:lnTo>
                    <a:pt x="473922" y="163367"/>
                  </a:lnTo>
                  <a:lnTo>
                    <a:pt x="438628" y="182217"/>
                  </a:lnTo>
                  <a:lnTo>
                    <a:pt x="423469" y="219086"/>
                  </a:lnTo>
                  <a:lnTo>
                    <a:pt x="421005" y="268985"/>
                  </a:lnTo>
                  <a:lnTo>
                    <a:pt x="421005" y="510793"/>
                  </a:lnTo>
                  <a:lnTo>
                    <a:pt x="344296" y="510793"/>
                  </a:lnTo>
                  <a:lnTo>
                    <a:pt x="344296" y="110362"/>
                  </a:lnTo>
                  <a:lnTo>
                    <a:pt x="415544" y="110362"/>
                  </a:lnTo>
                  <a:lnTo>
                    <a:pt x="415544" y="153034"/>
                  </a:lnTo>
                  <a:lnTo>
                    <a:pt x="435808" y="131512"/>
                  </a:lnTo>
                  <a:lnTo>
                    <a:pt x="458501" y="116109"/>
                  </a:lnTo>
                  <a:lnTo>
                    <a:pt x="483623" y="106850"/>
                  </a:lnTo>
                  <a:lnTo>
                    <a:pt x="511175" y="103758"/>
                  </a:lnTo>
                  <a:close/>
                </a:path>
                <a:path w="5048250" h="511175">
                  <a:moveTo>
                    <a:pt x="4720971" y="0"/>
                  </a:moveTo>
                  <a:lnTo>
                    <a:pt x="4860416" y="0"/>
                  </a:lnTo>
                  <a:lnTo>
                    <a:pt x="4860416" y="258444"/>
                  </a:lnTo>
                  <a:lnTo>
                    <a:pt x="4860726" y="279731"/>
                  </a:lnTo>
                  <a:lnTo>
                    <a:pt x="4865370" y="318896"/>
                  </a:lnTo>
                  <a:lnTo>
                    <a:pt x="4893405" y="346313"/>
                  </a:lnTo>
                  <a:lnTo>
                    <a:pt x="4908041" y="348233"/>
                  </a:lnTo>
                  <a:lnTo>
                    <a:pt x="4918497" y="347426"/>
                  </a:lnTo>
                  <a:lnTo>
                    <a:pt x="4953791" y="328576"/>
                  </a:lnTo>
                  <a:lnTo>
                    <a:pt x="4968950" y="291705"/>
                  </a:lnTo>
                  <a:lnTo>
                    <a:pt x="4971414" y="241680"/>
                  </a:lnTo>
                  <a:lnTo>
                    <a:pt x="4971414" y="110362"/>
                  </a:lnTo>
                  <a:lnTo>
                    <a:pt x="5048123" y="110362"/>
                  </a:lnTo>
                  <a:lnTo>
                    <a:pt x="5048123" y="400430"/>
                  </a:lnTo>
                  <a:lnTo>
                    <a:pt x="4976876" y="400430"/>
                  </a:lnTo>
                  <a:lnTo>
                    <a:pt x="4976876" y="357758"/>
                  </a:lnTo>
                  <a:lnTo>
                    <a:pt x="4956540" y="379261"/>
                  </a:lnTo>
                  <a:lnTo>
                    <a:pt x="4933823" y="394620"/>
                  </a:lnTo>
                  <a:lnTo>
                    <a:pt x="4908724" y="403836"/>
                  </a:lnTo>
                  <a:lnTo>
                    <a:pt x="4881245" y="406907"/>
                  </a:lnTo>
                  <a:lnTo>
                    <a:pt x="4865286" y="406074"/>
                  </a:lnTo>
                  <a:lnTo>
                    <a:pt x="4825746" y="393572"/>
                  </a:lnTo>
                  <a:lnTo>
                    <a:pt x="4793741" y="358901"/>
                  </a:lnTo>
                  <a:lnTo>
                    <a:pt x="4784330" y="312485"/>
                  </a:lnTo>
                  <a:lnTo>
                    <a:pt x="4783708" y="290575"/>
                  </a:lnTo>
                  <a:lnTo>
                    <a:pt x="4783708" y="61975"/>
                  </a:lnTo>
                  <a:lnTo>
                    <a:pt x="4720971" y="61975"/>
                  </a:lnTo>
                  <a:lnTo>
                    <a:pt x="4720971" y="0"/>
                  </a:lnTo>
                  <a:close/>
                </a:path>
                <a:path w="5048250" h="511175">
                  <a:moveTo>
                    <a:pt x="2377312" y="0"/>
                  </a:moveTo>
                  <a:lnTo>
                    <a:pt x="2454021" y="0"/>
                  </a:lnTo>
                  <a:lnTo>
                    <a:pt x="2454021" y="146430"/>
                  </a:lnTo>
                  <a:lnTo>
                    <a:pt x="2473307" y="127761"/>
                  </a:lnTo>
                  <a:lnTo>
                    <a:pt x="2494772" y="114426"/>
                  </a:lnTo>
                  <a:lnTo>
                    <a:pt x="2518404" y="106425"/>
                  </a:lnTo>
                  <a:lnTo>
                    <a:pt x="2544191" y="103758"/>
                  </a:lnTo>
                  <a:lnTo>
                    <a:pt x="2559933" y="104614"/>
                  </a:lnTo>
                  <a:lnTo>
                    <a:pt x="2599562" y="117347"/>
                  </a:lnTo>
                  <a:lnTo>
                    <a:pt x="2631821" y="152272"/>
                  </a:lnTo>
                  <a:lnTo>
                    <a:pt x="2641107" y="198546"/>
                  </a:lnTo>
                  <a:lnTo>
                    <a:pt x="2641727" y="220217"/>
                  </a:lnTo>
                  <a:lnTo>
                    <a:pt x="2641727" y="400430"/>
                  </a:lnTo>
                  <a:lnTo>
                    <a:pt x="2565019" y="400430"/>
                  </a:lnTo>
                  <a:lnTo>
                    <a:pt x="2565019" y="252348"/>
                  </a:lnTo>
                  <a:lnTo>
                    <a:pt x="2564782" y="233374"/>
                  </a:lnTo>
                  <a:lnTo>
                    <a:pt x="2558954" y="188596"/>
                  </a:lnTo>
                  <a:lnTo>
                    <a:pt x="2525682" y="163111"/>
                  </a:lnTo>
                  <a:lnTo>
                    <a:pt x="2517394" y="162559"/>
                  </a:lnTo>
                  <a:lnTo>
                    <a:pt x="2507823" y="163228"/>
                  </a:lnTo>
                  <a:lnTo>
                    <a:pt x="2468752" y="185546"/>
                  </a:lnTo>
                  <a:lnTo>
                    <a:pt x="2455767" y="223821"/>
                  </a:lnTo>
                  <a:lnTo>
                    <a:pt x="2454021" y="259714"/>
                  </a:lnTo>
                  <a:lnTo>
                    <a:pt x="2454021" y="400430"/>
                  </a:lnTo>
                  <a:lnTo>
                    <a:pt x="2377312" y="400430"/>
                  </a:lnTo>
                  <a:lnTo>
                    <a:pt x="2377312" y="0"/>
                  </a:lnTo>
                  <a:close/>
                </a:path>
                <a:path w="5048250" h="511175">
                  <a:moveTo>
                    <a:pt x="1188593" y="0"/>
                  </a:moveTo>
                  <a:lnTo>
                    <a:pt x="1265301" y="0"/>
                  </a:lnTo>
                  <a:lnTo>
                    <a:pt x="1265301" y="143128"/>
                  </a:lnTo>
                  <a:lnTo>
                    <a:pt x="1274514" y="133935"/>
                  </a:lnTo>
                  <a:lnTo>
                    <a:pt x="1314561" y="109331"/>
                  </a:lnTo>
                  <a:lnTo>
                    <a:pt x="1348994" y="103758"/>
                  </a:lnTo>
                  <a:lnTo>
                    <a:pt x="1368000" y="105282"/>
                  </a:lnTo>
                  <a:lnTo>
                    <a:pt x="1414398" y="128142"/>
                  </a:lnTo>
                  <a:lnTo>
                    <a:pt x="1438330" y="181471"/>
                  </a:lnTo>
                  <a:lnTo>
                    <a:pt x="1439926" y="206755"/>
                  </a:lnTo>
                  <a:lnTo>
                    <a:pt x="1438783" y="269366"/>
                  </a:lnTo>
                  <a:lnTo>
                    <a:pt x="1438783" y="273684"/>
                  </a:lnTo>
                  <a:lnTo>
                    <a:pt x="1438656" y="277748"/>
                  </a:lnTo>
                  <a:lnTo>
                    <a:pt x="1438529" y="281558"/>
                  </a:lnTo>
                  <a:lnTo>
                    <a:pt x="1439146" y="300295"/>
                  </a:lnTo>
                  <a:lnTo>
                    <a:pt x="1453929" y="341000"/>
                  </a:lnTo>
                  <a:lnTo>
                    <a:pt x="1478915" y="348233"/>
                  </a:lnTo>
                  <a:lnTo>
                    <a:pt x="1487437" y="347660"/>
                  </a:lnTo>
                  <a:lnTo>
                    <a:pt x="1521920" y="327612"/>
                  </a:lnTo>
                  <a:lnTo>
                    <a:pt x="1534953" y="288226"/>
                  </a:lnTo>
                  <a:lnTo>
                    <a:pt x="1536572" y="251332"/>
                  </a:lnTo>
                  <a:lnTo>
                    <a:pt x="1536572" y="110362"/>
                  </a:lnTo>
                  <a:lnTo>
                    <a:pt x="1613281" y="110362"/>
                  </a:lnTo>
                  <a:lnTo>
                    <a:pt x="1613281" y="400430"/>
                  </a:lnTo>
                  <a:lnTo>
                    <a:pt x="1542542" y="400430"/>
                  </a:lnTo>
                  <a:lnTo>
                    <a:pt x="1542542" y="360806"/>
                  </a:lnTo>
                  <a:lnTo>
                    <a:pt x="1532828" y="371689"/>
                  </a:lnTo>
                  <a:lnTo>
                    <a:pt x="1501520" y="395477"/>
                  </a:lnTo>
                  <a:lnTo>
                    <a:pt x="1453007" y="406907"/>
                  </a:lnTo>
                  <a:lnTo>
                    <a:pt x="1433982" y="405403"/>
                  </a:lnTo>
                  <a:lnTo>
                    <a:pt x="1387602" y="382650"/>
                  </a:lnTo>
                  <a:lnTo>
                    <a:pt x="1363670" y="329305"/>
                  </a:lnTo>
                  <a:lnTo>
                    <a:pt x="1362074" y="304037"/>
                  </a:lnTo>
                  <a:lnTo>
                    <a:pt x="1363091" y="241426"/>
                  </a:lnTo>
                  <a:lnTo>
                    <a:pt x="1363091" y="237108"/>
                  </a:lnTo>
                  <a:lnTo>
                    <a:pt x="1363218" y="233044"/>
                  </a:lnTo>
                  <a:lnTo>
                    <a:pt x="1363345" y="229234"/>
                  </a:lnTo>
                  <a:lnTo>
                    <a:pt x="1362745" y="210444"/>
                  </a:lnTo>
                  <a:lnTo>
                    <a:pt x="1347944" y="169793"/>
                  </a:lnTo>
                  <a:lnTo>
                    <a:pt x="1322958" y="162559"/>
                  </a:lnTo>
                  <a:lnTo>
                    <a:pt x="1314453" y="163133"/>
                  </a:lnTo>
                  <a:lnTo>
                    <a:pt x="1280001" y="183181"/>
                  </a:lnTo>
                  <a:lnTo>
                    <a:pt x="1266920" y="222519"/>
                  </a:lnTo>
                  <a:lnTo>
                    <a:pt x="1265301" y="259460"/>
                  </a:lnTo>
                  <a:lnTo>
                    <a:pt x="1265301" y="510793"/>
                  </a:lnTo>
                  <a:lnTo>
                    <a:pt x="1188593" y="510793"/>
                  </a:lnTo>
                  <a:lnTo>
                    <a:pt x="1188593" y="0"/>
                  </a:lnTo>
                  <a:close/>
                </a:path>
                <a:path w="5048250" h="511175">
                  <a:moveTo>
                    <a:pt x="187706" y="0"/>
                  </a:moveTo>
                  <a:lnTo>
                    <a:pt x="264413" y="0"/>
                  </a:lnTo>
                  <a:lnTo>
                    <a:pt x="264413" y="448690"/>
                  </a:lnTo>
                  <a:lnTo>
                    <a:pt x="329945" y="448690"/>
                  </a:lnTo>
                  <a:lnTo>
                    <a:pt x="329945" y="510793"/>
                  </a:lnTo>
                  <a:lnTo>
                    <a:pt x="187706" y="510793"/>
                  </a:lnTo>
                  <a:lnTo>
                    <a:pt x="187706" y="364362"/>
                  </a:lnTo>
                  <a:lnTo>
                    <a:pt x="168348" y="383012"/>
                  </a:lnTo>
                  <a:lnTo>
                    <a:pt x="146859" y="396303"/>
                  </a:lnTo>
                  <a:lnTo>
                    <a:pt x="123251" y="404260"/>
                  </a:lnTo>
                  <a:lnTo>
                    <a:pt x="97536" y="406907"/>
                  </a:lnTo>
                  <a:lnTo>
                    <a:pt x="81579" y="406074"/>
                  </a:lnTo>
                  <a:lnTo>
                    <a:pt x="42163" y="393572"/>
                  </a:lnTo>
                  <a:lnTo>
                    <a:pt x="10032" y="358901"/>
                  </a:lnTo>
                  <a:lnTo>
                    <a:pt x="638" y="312485"/>
                  </a:lnTo>
                  <a:lnTo>
                    <a:pt x="0" y="290575"/>
                  </a:lnTo>
                  <a:lnTo>
                    <a:pt x="0" y="110362"/>
                  </a:lnTo>
                  <a:lnTo>
                    <a:pt x="76834" y="110362"/>
                  </a:lnTo>
                  <a:lnTo>
                    <a:pt x="76834" y="258444"/>
                  </a:lnTo>
                  <a:lnTo>
                    <a:pt x="77142" y="279731"/>
                  </a:lnTo>
                  <a:lnTo>
                    <a:pt x="81661" y="318896"/>
                  </a:lnTo>
                  <a:lnTo>
                    <a:pt x="109743" y="346313"/>
                  </a:lnTo>
                  <a:lnTo>
                    <a:pt x="124332" y="348233"/>
                  </a:lnTo>
                  <a:lnTo>
                    <a:pt x="133191" y="347660"/>
                  </a:lnTo>
                  <a:lnTo>
                    <a:pt x="170751" y="327882"/>
                  </a:lnTo>
                  <a:lnTo>
                    <a:pt x="185816" y="289369"/>
                  </a:lnTo>
                  <a:lnTo>
                    <a:pt x="187706" y="251078"/>
                  </a:lnTo>
                  <a:lnTo>
                    <a:pt x="187706" y="0"/>
                  </a:lnTo>
                  <a:close/>
                </a:path>
              </a:pathLst>
            </a:custGeom>
            <a:ln w="10668">
              <a:solidFill>
                <a:srgbClr val="4579B8"/>
              </a:solidFill>
            </a:ln>
          </p:spPr>
          <p:txBody>
            <a:bodyPr wrap="square" lIns="0" tIns="0" rIns="0" bIns="0" rtlCol="0"/>
            <a:lstStyle/>
            <a:p>
              <a:endParaRPr>
                <a:solidFill>
                  <a:prstClr val="black"/>
                </a:solidFill>
              </a:endParaRPr>
            </a:p>
          </p:txBody>
        </p:sp>
      </p:grpSp>
      <p:pic>
        <p:nvPicPr>
          <p:cNvPr id="8" name="object 8"/>
          <p:cNvPicPr/>
          <p:nvPr/>
        </p:nvPicPr>
        <p:blipFill>
          <a:blip r:embed="rId4" cstate="print"/>
          <a:stretch>
            <a:fillRect/>
          </a:stretch>
        </p:blipFill>
        <p:spPr>
          <a:xfrm>
            <a:off x="1524000" y="1269491"/>
            <a:ext cx="9144000" cy="5544312"/>
          </a:xfrm>
          <a:prstGeom prst="rect">
            <a:avLst/>
          </a:prstGeom>
        </p:spPr>
      </p:pic>
    </p:spTree>
    <p:extLst>
      <p:ext uri="{BB962C8B-B14F-4D97-AF65-F5344CB8AC3E}">
        <p14:creationId xmlns:p14="http://schemas.microsoft.com/office/powerpoint/2010/main" val="16180094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299206" y="270509"/>
            <a:ext cx="1567180" cy="335280"/>
            <a:chOff x="1775205" y="270509"/>
            <a:chExt cx="1567180" cy="335280"/>
          </a:xfrm>
        </p:grpSpPr>
        <p:pic>
          <p:nvPicPr>
            <p:cNvPr id="3" name="object 3"/>
            <p:cNvPicPr/>
            <p:nvPr/>
          </p:nvPicPr>
          <p:blipFill>
            <a:blip r:embed="rId2" cstate="print"/>
            <a:stretch>
              <a:fillRect/>
            </a:stretch>
          </p:blipFill>
          <p:spPr>
            <a:xfrm>
              <a:off x="1780539" y="275843"/>
              <a:ext cx="1556385" cy="324230"/>
            </a:xfrm>
            <a:prstGeom prst="rect">
              <a:avLst/>
            </a:prstGeom>
          </p:spPr>
        </p:pic>
        <p:pic>
          <p:nvPicPr>
            <p:cNvPr id="4" name="object 4"/>
            <p:cNvPicPr/>
            <p:nvPr/>
          </p:nvPicPr>
          <p:blipFill>
            <a:blip r:embed="rId3" cstate="print"/>
            <a:stretch>
              <a:fillRect/>
            </a:stretch>
          </p:blipFill>
          <p:spPr>
            <a:xfrm>
              <a:off x="2408554" y="340486"/>
              <a:ext cx="178434" cy="199008"/>
            </a:xfrm>
            <a:prstGeom prst="rect">
              <a:avLst/>
            </a:prstGeom>
          </p:spPr>
        </p:pic>
        <p:sp>
          <p:nvSpPr>
            <p:cNvPr id="5" name="object 5"/>
            <p:cNvSpPr/>
            <p:nvPr/>
          </p:nvSpPr>
          <p:spPr>
            <a:xfrm>
              <a:off x="2093848" y="341756"/>
              <a:ext cx="1243330" cy="258445"/>
            </a:xfrm>
            <a:custGeom>
              <a:avLst/>
              <a:gdLst/>
              <a:ahLst/>
              <a:cxnLst/>
              <a:rect l="l" t="t" r="r" b="b"/>
              <a:pathLst>
                <a:path w="1243329" h="258445">
                  <a:moveTo>
                    <a:pt x="0" y="4064"/>
                  </a:moveTo>
                  <a:lnTo>
                    <a:pt x="48640" y="4064"/>
                  </a:lnTo>
                  <a:lnTo>
                    <a:pt x="48640" y="109347"/>
                  </a:lnTo>
                  <a:lnTo>
                    <a:pt x="49093" y="123322"/>
                  </a:lnTo>
                  <a:lnTo>
                    <a:pt x="66928" y="155194"/>
                  </a:lnTo>
                  <a:lnTo>
                    <a:pt x="74549" y="155194"/>
                  </a:lnTo>
                  <a:lnTo>
                    <a:pt x="107981" y="124952"/>
                  </a:lnTo>
                  <a:lnTo>
                    <a:pt x="110743" y="92583"/>
                  </a:lnTo>
                  <a:lnTo>
                    <a:pt x="110743" y="4064"/>
                  </a:lnTo>
                  <a:lnTo>
                    <a:pt x="159512" y="4064"/>
                  </a:lnTo>
                  <a:lnTo>
                    <a:pt x="159512" y="105029"/>
                  </a:lnTo>
                  <a:lnTo>
                    <a:pt x="159656" y="117195"/>
                  </a:lnTo>
                  <a:lnTo>
                    <a:pt x="173608" y="153797"/>
                  </a:lnTo>
                  <a:lnTo>
                    <a:pt x="178562" y="155194"/>
                  </a:lnTo>
                  <a:lnTo>
                    <a:pt x="184912" y="155194"/>
                  </a:lnTo>
                  <a:lnTo>
                    <a:pt x="192405" y="155194"/>
                  </a:lnTo>
                  <a:lnTo>
                    <a:pt x="219237" y="125656"/>
                  </a:lnTo>
                  <a:lnTo>
                    <a:pt x="221487" y="93599"/>
                  </a:lnTo>
                  <a:lnTo>
                    <a:pt x="221487" y="4064"/>
                  </a:lnTo>
                  <a:lnTo>
                    <a:pt x="270256" y="4064"/>
                  </a:lnTo>
                  <a:lnTo>
                    <a:pt x="270256" y="188214"/>
                  </a:lnTo>
                  <a:lnTo>
                    <a:pt x="225298" y="188214"/>
                  </a:lnTo>
                  <a:lnTo>
                    <a:pt x="225298" y="163068"/>
                  </a:lnTo>
                  <a:lnTo>
                    <a:pt x="219158" y="170021"/>
                  </a:lnTo>
                  <a:lnTo>
                    <a:pt x="184610" y="190595"/>
                  </a:lnTo>
                  <a:lnTo>
                    <a:pt x="168528" y="192405"/>
                  </a:lnTo>
                  <a:lnTo>
                    <a:pt x="151981" y="190571"/>
                  </a:lnTo>
                  <a:lnTo>
                    <a:pt x="137779" y="185070"/>
                  </a:lnTo>
                  <a:lnTo>
                    <a:pt x="125934" y="175902"/>
                  </a:lnTo>
                  <a:lnTo>
                    <a:pt x="116458" y="163068"/>
                  </a:lnTo>
                  <a:lnTo>
                    <a:pt x="103884" y="175902"/>
                  </a:lnTo>
                  <a:lnTo>
                    <a:pt x="90344" y="185070"/>
                  </a:lnTo>
                  <a:lnTo>
                    <a:pt x="75828" y="190571"/>
                  </a:lnTo>
                  <a:lnTo>
                    <a:pt x="60325" y="192405"/>
                  </a:lnTo>
                  <a:lnTo>
                    <a:pt x="50303" y="191902"/>
                  </a:lnTo>
                  <a:lnTo>
                    <a:pt x="14350" y="174847"/>
                  </a:lnTo>
                  <a:lnTo>
                    <a:pt x="382" y="134866"/>
                  </a:lnTo>
                  <a:lnTo>
                    <a:pt x="0" y="121793"/>
                  </a:lnTo>
                  <a:lnTo>
                    <a:pt x="0" y="4064"/>
                  </a:lnTo>
                  <a:close/>
                </a:path>
                <a:path w="1243329" h="258445">
                  <a:moveTo>
                    <a:pt x="1181227" y="0"/>
                  </a:moveTo>
                  <a:lnTo>
                    <a:pt x="1222922" y="13124"/>
                  </a:lnTo>
                  <a:lnTo>
                    <a:pt x="1241536" y="48307"/>
                  </a:lnTo>
                  <a:lnTo>
                    <a:pt x="1243076" y="73787"/>
                  </a:lnTo>
                  <a:lnTo>
                    <a:pt x="1243076" y="188214"/>
                  </a:lnTo>
                  <a:lnTo>
                    <a:pt x="1194308" y="188214"/>
                  </a:lnTo>
                  <a:lnTo>
                    <a:pt x="1194308" y="94234"/>
                  </a:lnTo>
                  <a:lnTo>
                    <a:pt x="1194165" y="82208"/>
                  </a:lnTo>
                  <a:lnTo>
                    <a:pt x="1182370" y="42926"/>
                  </a:lnTo>
                  <a:lnTo>
                    <a:pt x="1177543" y="39116"/>
                  </a:lnTo>
                  <a:lnTo>
                    <a:pt x="1171448" y="37211"/>
                  </a:lnTo>
                  <a:lnTo>
                    <a:pt x="1164209" y="37211"/>
                  </a:lnTo>
                  <a:lnTo>
                    <a:pt x="1128395" y="57658"/>
                  </a:lnTo>
                  <a:lnTo>
                    <a:pt x="1123950" y="104902"/>
                  </a:lnTo>
                  <a:lnTo>
                    <a:pt x="1123950" y="258318"/>
                  </a:lnTo>
                  <a:lnTo>
                    <a:pt x="1075182" y="258318"/>
                  </a:lnTo>
                  <a:lnTo>
                    <a:pt x="1075182" y="4064"/>
                  </a:lnTo>
                  <a:lnTo>
                    <a:pt x="1120520" y="4064"/>
                  </a:lnTo>
                  <a:lnTo>
                    <a:pt x="1120520" y="31115"/>
                  </a:lnTo>
                  <a:lnTo>
                    <a:pt x="1133310" y="17520"/>
                  </a:lnTo>
                  <a:lnTo>
                    <a:pt x="1147683" y="7794"/>
                  </a:lnTo>
                  <a:lnTo>
                    <a:pt x="1163651" y="1950"/>
                  </a:lnTo>
                  <a:lnTo>
                    <a:pt x="1181227" y="0"/>
                  </a:lnTo>
                  <a:close/>
                </a:path>
                <a:path w="1243329" h="258445">
                  <a:moveTo>
                    <a:pt x="750443" y="0"/>
                  </a:moveTo>
                  <a:lnTo>
                    <a:pt x="789150" y="12733"/>
                  </a:lnTo>
                  <a:lnTo>
                    <a:pt x="807848" y="57578"/>
                  </a:lnTo>
                  <a:lnTo>
                    <a:pt x="808227" y="70485"/>
                  </a:lnTo>
                  <a:lnTo>
                    <a:pt x="808227" y="188214"/>
                  </a:lnTo>
                  <a:lnTo>
                    <a:pt x="759459" y="188214"/>
                  </a:lnTo>
                  <a:lnTo>
                    <a:pt x="759459" y="87376"/>
                  </a:lnTo>
                  <a:lnTo>
                    <a:pt x="759315" y="75209"/>
                  </a:lnTo>
                  <a:lnTo>
                    <a:pt x="749045" y="41148"/>
                  </a:lnTo>
                  <a:lnTo>
                    <a:pt x="745363" y="38481"/>
                  </a:lnTo>
                  <a:lnTo>
                    <a:pt x="740409" y="37211"/>
                  </a:lnTo>
                  <a:lnTo>
                    <a:pt x="734059" y="37211"/>
                  </a:lnTo>
                  <a:lnTo>
                    <a:pt x="726567" y="37211"/>
                  </a:lnTo>
                  <a:lnTo>
                    <a:pt x="720089" y="39243"/>
                  </a:lnTo>
                  <a:lnTo>
                    <a:pt x="714248" y="43180"/>
                  </a:lnTo>
                  <a:lnTo>
                    <a:pt x="708406" y="47117"/>
                  </a:lnTo>
                  <a:lnTo>
                    <a:pt x="697726" y="86038"/>
                  </a:lnTo>
                  <a:lnTo>
                    <a:pt x="697483" y="98806"/>
                  </a:lnTo>
                  <a:lnTo>
                    <a:pt x="697483" y="188214"/>
                  </a:lnTo>
                  <a:lnTo>
                    <a:pt x="652526" y="188214"/>
                  </a:lnTo>
                  <a:lnTo>
                    <a:pt x="652526" y="163068"/>
                  </a:lnTo>
                  <a:lnTo>
                    <a:pt x="646332" y="170021"/>
                  </a:lnTo>
                  <a:lnTo>
                    <a:pt x="639937" y="176022"/>
                  </a:lnTo>
                  <a:lnTo>
                    <a:pt x="603845" y="191952"/>
                  </a:lnTo>
                  <a:lnTo>
                    <a:pt x="595630" y="192405"/>
                  </a:lnTo>
                  <a:lnTo>
                    <a:pt x="586462" y="191883"/>
                  </a:lnTo>
                  <a:lnTo>
                    <a:pt x="551735" y="174609"/>
                  </a:lnTo>
                  <a:lnTo>
                    <a:pt x="538333" y="134772"/>
                  </a:lnTo>
                  <a:lnTo>
                    <a:pt x="537971" y="121793"/>
                  </a:lnTo>
                  <a:lnTo>
                    <a:pt x="537971" y="4064"/>
                  </a:lnTo>
                  <a:lnTo>
                    <a:pt x="586613" y="4064"/>
                  </a:lnTo>
                  <a:lnTo>
                    <a:pt x="586613" y="105029"/>
                  </a:lnTo>
                  <a:lnTo>
                    <a:pt x="586777" y="117195"/>
                  </a:lnTo>
                  <a:lnTo>
                    <a:pt x="600709" y="153797"/>
                  </a:lnTo>
                  <a:lnTo>
                    <a:pt x="605789" y="155194"/>
                  </a:lnTo>
                  <a:lnTo>
                    <a:pt x="612139" y="155194"/>
                  </a:lnTo>
                  <a:lnTo>
                    <a:pt x="619506" y="155194"/>
                  </a:lnTo>
                  <a:lnTo>
                    <a:pt x="646412" y="125656"/>
                  </a:lnTo>
                  <a:lnTo>
                    <a:pt x="648715" y="93599"/>
                  </a:lnTo>
                  <a:lnTo>
                    <a:pt x="648715" y="4064"/>
                  </a:lnTo>
                  <a:lnTo>
                    <a:pt x="693674" y="4064"/>
                  </a:lnTo>
                  <a:lnTo>
                    <a:pt x="693674" y="29210"/>
                  </a:lnTo>
                  <a:lnTo>
                    <a:pt x="699813" y="22330"/>
                  </a:lnTo>
                  <a:lnTo>
                    <a:pt x="706215" y="16367"/>
                  </a:lnTo>
                  <a:lnTo>
                    <a:pt x="742229" y="452"/>
                  </a:lnTo>
                  <a:lnTo>
                    <a:pt x="750443" y="0"/>
                  </a:lnTo>
                  <a:close/>
                </a:path>
              </a:pathLst>
            </a:custGeom>
            <a:ln w="10668">
              <a:solidFill>
                <a:srgbClr val="4579B8"/>
              </a:solidFill>
            </a:ln>
          </p:spPr>
          <p:txBody>
            <a:bodyPr wrap="square" lIns="0" tIns="0" rIns="0" bIns="0" rtlCol="0"/>
            <a:lstStyle/>
            <a:p>
              <a:endParaRPr>
                <a:solidFill>
                  <a:prstClr val="black"/>
                </a:solidFill>
              </a:endParaRPr>
            </a:p>
          </p:txBody>
        </p:sp>
        <p:pic>
          <p:nvPicPr>
            <p:cNvPr id="6" name="object 6"/>
            <p:cNvPicPr/>
            <p:nvPr/>
          </p:nvPicPr>
          <p:blipFill>
            <a:blip r:embed="rId4" cstate="print"/>
            <a:stretch>
              <a:fillRect/>
            </a:stretch>
          </p:blipFill>
          <p:spPr>
            <a:xfrm>
              <a:off x="1937003" y="330326"/>
              <a:ext cx="68198" cy="139446"/>
            </a:xfrm>
            <a:prstGeom prst="rect">
              <a:avLst/>
            </a:prstGeom>
          </p:spPr>
        </p:pic>
        <p:pic>
          <p:nvPicPr>
            <p:cNvPr id="7" name="object 7"/>
            <p:cNvPicPr/>
            <p:nvPr/>
          </p:nvPicPr>
          <p:blipFill>
            <a:blip r:embed="rId5" cstate="print"/>
            <a:stretch>
              <a:fillRect/>
            </a:stretch>
          </p:blipFill>
          <p:spPr>
            <a:xfrm>
              <a:off x="1828037" y="330326"/>
              <a:ext cx="68325" cy="139446"/>
            </a:xfrm>
            <a:prstGeom prst="rect">
              <a:avLst/>
            </a:prstGeom>
          </p:spPr>
        </p:pic>
        <p:sp>
          <p:nvSpPr>
            <p:cNvPr id="8" name="object 8"/>
            <p:cNvSpPr/>
            <p:nvPr/>
          </p:nvSpPr>
          <p:spPr>
            <a:xfrm>
              <a:off x="1780539" y="275843"/>
              <a:ext cx="1346200" cy="258445"/>
            </a:xfrm>
            <a:custGeom>
              <a:avLst/>
              <a:gdLst/>
              <a:ahLst/>
              <a:cxnLst/>
              <a:rect l="l" t="t" r="r" b="b"/>
              <a:pathLst>
                <a:path w="1346200" h="258445">
                  <a:moveTo>
                    <a:pt x="1170559" y="0"/>
                  </a:moveTo>
                  <a:lnTo>
                    <a:pt x="1219327" y="0"/>
                  </a:lnTo>
                  <a:lnTo>
                    <a:pt x="1219327" y="69976"/>
                  </a:lnTo>
                  <a:lnTo>
                    <a:pt x="1345692" y="69976"/>
                  </a:lnTo>
                  <a:lnTo>
                    <a:pt x="1345692" y="109346"/>
                  </a:lnTo>
                  <a:lnTo>
                    <a:pt x="1219327" y="109346"/>
                  </a:lnTo>
                  <a:lnTo>
                    <a:pt x="1219327" y="163956"/>
                  </a:lnTo>
                  <a:lnTo>
                    <a:pt x="1222502" y="202437"/>
                  </a:lnTo>
                  <a:lnTo>
                    <a:pt x="1232535" y="216153"/>
                  </a:lnTo>
                  <a:lnTo>
                    <a:pt x="1237107" y="219455"/>
                  </a:lnTo>
                  <a:lnTo>
                    <a:pt x="1242822" y="221106"/>
                  </a:lnTo>
                  <a:lnTo>
                    <a:pt x="1249553" y="221106"/>
                  </a:lnTo>
                  <a:lnTo>
                    <a:pt x="1258316" y="221106"/>
                  </a:lnTo>
                  <a:lnTo>
                    <a:pt x="1266063" y="218566"/>
                  </a:lnTo>
                  <a:lnTo>
                    <a:pt x="1273048" y="213359"/>
                  </a:lnTo>
                  <a:lnTo>
                    <a:pt x="1279906" y="208279"/>
                  </a:lnTo>
                  <a:lnTo>
                    <a:pt x="1289492" y="166927"/>
                  </a:lnTo>
                  <a:lnTo>
                    <a:pt x="1289685" y="153542"/>
                  </a:lnTo>
                  <a:lnTo>
                    <a:pt x="1289685" y="146557"/>
                  </a:lnTo>
                  <a:lnTo>
                    <a:pt x="1338453" y="146557"/>
                  </a:lnTo>
                  <a:lnTo>
                    <a:pt x="1338453" y="254126"/>
                  </a:lnTo>
                  <a:lnTo>
                    <a:pt x="1293241" y="254126"/>
                  </a:lnTo>
                  <a:lnTo>
                    <a:pt x="1293241" y="227075"/>
                  </a:lnTo>
                  <a:lnTo>
                    <a:pt x="1280308" y="240744"/>
                  </a:lnTo>
                  <a:lnTo>
                    <a:pt x="1265888" y="250507"/>
                  </a:lnTo>
                  <a:lnTo>
                    <a:pt x="1249967" y="256365"/>
                  </a:lnTo>
                  <a:lnTo>
                    <a:pt x="1232535" y="258317"/>
                  </a:lnTo>
                  <a:lnTo>
                    <a:pt x="1222394" y="257792"/>
                  </a:lnTo>
                  <a:lnTo>
                    <a:pt x="1185179" y="240109"/>
                  </a:lnTo>
                  <a:lnTo>
                    <a:pt x="1170961" y="198387"/>
                  </a:lnTo>
                  <a:lnTo>
                    <a:pt x="1170559" y="184530"/>
                  </a:lnTo>
                  <a:lnTo>
                    <a:pt x="1170559" y="0"/>
                  </a:lnTo>
                  <a:close/>
                </a:path>
                <a:path w="1346200" h="258445">
                  <a:moveTo>
                    <a:pt x="110490" y="0"/>
                  </a:moveTo>
                  <a:lnTo>
                    <a:pt x="161798" y="0"/>
                  </a:lnTo>
                  <a:lnTo>
                    <a:pt x="161798" y="16255"/>
                  </a:lnTo>
                  <a:lnTo>
                    <a:pt x="186372" y="18760"/>
                  </a:lnTo>
                  <a:lnTo>
                    <a:pt x="226949" y="34293"/>
                  </a:lnTo>
                  <a:lnTo>
                    <a:pt x="255766" y="63249"/>
                  </a:lnTo>
                  <a:lnTo>
                    <a:pt x="270347" y="101627"/>
                  </a:lnTo>
                  <a:lnTo>
                    <a:pt x="272161" y="124078"/>
                  </a:lnTo>
                  <a:lnTo>
                    <a:pt x="270329" y="146389"/>
                  </a:lnTo>
                  <a:lnTo>
                    <a:pt x="255712" y="184818"/>
                  </a:lnTo>
                  <a:lnTo>
                    <a:pt x="226877" y="214199"/>
                  </a:lnTo>
                  <a:lnTo>
                    <a:pt x="186301" y="230721"/>
                  </a:lnTo>
                  <a:lnTo>
                    <a:pt x="161798" y="233933"/>
                  </a:lnTo>
                  <a:lnTo>
                    <a:pt x="161798" y="254126"/>
                  </a:lnTo>
                  <a:lnTo>
                    <a:pt x="110490" y="254126"/>
                  </a:lnTo>
                  <a:lnTo>
                    <a:pt x="110490" y="233933"/>
                  </a:lnTo>
                  <a:lnTo>
                    <a:pt x="85915" y="230721"/>
                  </a:lnTo>
                  <a:lnTo>
                    <a:pt x="45338" y="214199"/>
                  </a:lnTo>
                  <a:lnTo>
                    <a:pt x="16502" y="184818"/>
                  </a:lnTo>
                  <a:lnTo>
                    <a:pt x="1833" y="146389"/>
                  </a:lnTo>
                  <a:lnTo>
                    <a:pt x="0" y="124078"/>
                  </a:lnTo>
                  <a:lnTo>
                    <a:pt x="1811" y="101625"/>
                  </a:lnTo>
                  <a:lnTo>
                    <a:pt x="16341" y="63196"/>
                  </a:lnTo>
                  <a:lnTo>
                    <a:pt x="45106" y="34168"/>
                  </a:lnTo>
                  <a:lnTo>
                    <a:pt x="85822" y="18686"/>
                  </a:lnTo>
                  <a:lnTo>
                    <a:pt x="110490" y="16255"/>
                  </a:lnTo>
                  <a:lnTo>
                    <a:pt x="110490" y="0"/>
                  </a:lnTo>
                  <a:close/>
                </a:path>
              </a:pathLst>
            </a:custGeom>
            <a:ln w="10668">
              <a:solidFill>
                <a:srgbClr val="4579B8"/>
              </a:solidFill>
            </a:ln>
          </p:spPr>
          <p:txBody>
            <a:bodyPr wrap="square" lIns="0" tIns="0" rIns="0" bIns="0" rtlCol="0"/>
            <a:lstStyle/>
            <a:p>
              <a:endParaRPr>
                <a:solidFill>
                  <a:prstClr val="black"/>
                </a:solidFill>
              </a:endParaRPr>
            </a:p>
          </p:txBody>
        </p:sp>
      </p:grpSp>
      <p:grpSp>
        <p:nvGrpSpPr>
          <p:cNvPr id="9" name="object 9"/>
          <p:cNvGrpSpPr/>
          <p:nvPr/>
        </p:nvGrpSpPr>
        <p:grpSpPr>
          <a:xfrm>
            <a:off x="4990340" y="270509"/>
            <a:ext cx="2613025" cy="335280"/>
            <a:chOff x="3466338" y="270509"/>
            <a:chExt cx="2613025" cy="335280"/>
          </a:xfrm>
        </p:grpSpPr>
        <p:pic>
          <p:nvPicPr>
            <p:cNvPr id="10" name="object 10"/>
            <p:cNvPicPr/>
            <p:nvPr/>
          </p:nvPicPr>
          <p:blipFill>
            <a:blip r:embed="rId6" cstate="print"/>
            <a:stretch>
              <a:fillRect/>
            </a:stretch>
          </p:blipFill>
          <p:spPr>
            <a:xfrm>
              <a:off x="3471672" y="275843"/>
              <a:ext cx="2602356" cy="324230"/>
            </a:xfrm>
            <a:prstGeom prst="rect">
              <a:avLst/>
            </a:prstGeom>
          </p:spPr>
        </p:pic>
        <p:sp>
          <p:nvSpPr>
            <p:cNvPr id="11" name="object 11"/>
            <p:cNvSpPr/>
            <p:nvPr/>
          </p:nvSpPr>
          <p:spPr>
            <a:xfrm>
              <a:off x="4158869" y="341756"/>
              <a:ext cx="1722755" cy="258445"/>
            </a:xfrm>
            <a:custGeom>
              <a:avLst/>
              <a:gdLst/>
              <a:ahLst/>
              <a:cxnLst/>
              <a:rect l="l" t="t" r="r" b="b"/>
              <a:pathLst>
                <a:path w="1722754" h="258445">
                  <a:moveTo>
                    <a:pt x="0" y="4064"/>
                  </a:moveTo>
                  <a:lnTo>
                    <a:pt x="48640" y="4064"/>
                  </a:lnTo>
                  <a:lnTo>
                    <a:pt x="48640" y="109347"/>
                  </a:lnTo>
                  <a:lnTo>
                    <a:pt x="49093" y="123322"/>
                  </a:lnTo>
                  <a:lnTo>
                    <a:pt x="66928" y="155194"/>
                  </a:lnTo>
                  <a:lnTo>
                    <a:pt x="74548" y="155194"/>
                  </a:lnTo>
                  <a:lnTo>
                    <a:pt x="107981" y="124952"/>
                  </a:lnTo>
                  <a:lnTo>
                    <a:pt x="110743" y="92583"/>
                  </a:lnTo>
                  <a:lnTo>
                    <a:pt x="110743" y="4064"/>
                  </a:lnTo>
                  <a:lnTo>
                    <a:pt x="159511" y="4064"/>
                  </a:lnTo>
                  <a:lnTo>
                    <a:pt x="159511" y="105029"/>
                  </a:lnTo>
                  <a:lnTo>
                    <a:pt x="159656" y="117195"/>
                  </a:lnTo>
                  <a:lnTo>
                    <a:pt x="173608" y="153797"/>
                  </a:lnTo>
                  <a:lnTo>
                    <a:pt x="178561" y="155194"/>
                  </a:lnTo>
                  <a:lnTo>
                    <a:pt x="184911" y="155194"/>
                  </a:lnTo>
                  <a:lnTo>
                    <a:pt x="192404" y="155194"/>
                  </a:lnTo>
                  <a:lnTo>
                    <a:pt x="219237" y="125656"/>
                  </a:lnTo>
                  <a:lnTo>
                    <a:pt x="221487" y="93599"/>
                  </a:lnTo>
                  <a:lnTo>
                    <a:pt x="221487" y="4064"/>
                  </a:lnTo>
                  <a:lnTo>
                    <a:pt x="270255" y="4064"/>
                  </a:lnTo>
                  <a:lnTo>
                    <a:pt x="270255" y="188214"/>
                  </a:lnTo>
                  <a:lnTo>
                    <a:pt x="225297" y="188214"/>
                  </a:lnTo>
                  <a:lnTo>
                    <a:pt x="225297" y="163068"/>
                  </a:lnTo>
                  <a:lnTo>
                    <a:pt x="219158" y="170021"/>
                  </a:lnTo>
                  <a:lnTo>
                    <a:pt x="184610" y="190595"/>
                  </a:lnTo>
                  <a:lnTo>
                    <a:pt x="168528" y="192405"/>
                  </a:lnTo>
                  <a:lnTo>
                    <a:pt x="151981" y="190571"/>
                  </a:lnTo>
                  <a:lnTo>
                    <a:pt x="137779" y="185070"/>
                  </a:lnTo>
                  <a:lnTo>
                    <a:pt x="125934" y="175902"/>
                  </a:lnTo>
                  <a:lnTo>
                    <a:pt x="116458" y="163068"/>
                  </a:lnTo>
                  <a:lnTo>
                    <a:pt x="103884" y="175902"/>
                  </a:lnTo>
                  <a:lnTo>
                    <a:pt x="90344" y="185070"/>
                  </a:lnTo>
                  <a:lnTo>
                    <a:pt x="75828" y="190571"/>
                  </a:lnTo>
                  <a:lnTo>
                    <a:pt x="60325" y="192405"/>
                  </a:lnTo>
                  <a:lnTo>
                    <a:pt x="50303" y="191902"/>
                  </a:lnTo>
                  <a:lnTo>
                    <a:pt x="14350" y="174847"/>
                  </a:lnTo>
                  <a:lnTo>
                    <a:pt x="382" y="134866"/>
                  </a:lnTo>
                  <a:lnTo>
                    <a:pt x="0" y="121793"/>
                  </a:lnTo>
                  <a:lnTo>
                    <a:pt x="0" y="4064"/>
                  </a:lnTo>
                  <a:close/>
                </a:path>
                <a:path w="1722754" h="258445">
                  <a:moveTo>
                    <a:pt x="1615566" y="0"/>
                  </a:moveTo>
                  <a:lnTo>
                    <a:pt x="1657262" y="13124"/>
                  </a:lnTo>
                  <a:lnTo>
                    <a:pt x="1675876" y="48307"/>
                  </a:lnTo>
                  <a:lnTo>
                    <a:pt x="1677415" y="73787"/>
                  </a:lnTo>
                  <a:lnTo>
                    <a:pt x="1677415" y="148844"/>
                  </a:lnTo>
                  <a:lnTo>
                    <a:pt x="1722501" y="148844"/>
                  </a:lnTo>
                  <a:lnTo>
                    <a:pt x="1722501" y="188214"/>
                  </a:lnTo>
                  <a:lnTo>
                    <a:pt x="1677415" y="188214"/>
                  </a:lnTo>
                  <a:lnTo>
                    <a:pt x="1677415" y="258318"/>
                  </a:lnTo>
                  <a:lnTo>
                    <a:pt x="1628647" y="258318"/>
                  </a:lnTo>
                  <a:lnTo>
                    <a:pt x="1628647" y="94234"/>
                  </a:lnTo>
                  <a:lnTo>
                    <a:pt x="1628505" y="82208"/>
                  </a:lnTo>
                  <a:lnTo>
                    <a:pt x="1616709" y="42926"/>
                  </a:lnTo>
                  <a:lnTo>
                    <a:pt x="1611883" y="39116"/>
                  </a:lnTo>
                  <a:lnTo>
                    <a:pt x="1605788" y="37211"/>
                  </a:lnTo>
                  <a:lnTo>
                    <a:pt x="1598548" y="37211"/>
                  </a:lnTo>
                  <a:lnTo>
                    <a:pt x="1562734" y="57658"/>
                  </a:lnTo>
                  <a:lnTo>
                    <a:pt x="1558289" y="104902"/>
                  </a:lnTo>
                  <a:lnTo>
                    <a:pt x="1558289" y="188214"/>
                  </a:lnTo>
                  <a:lnTo>
                    <a:pt x="1509521" y="188214"/>
                  </a:lnTo>
                  <a:lnTo>
                    <a:pt x="1509521" y="4064"/>
                  </a:lnTo>
                  <a:lnTo>
                    <a:pt x="1554860" y="4064"/>
                  </a:lnTo>
                  <a:lnTo>
                    <a:pt x="1554860" y="31115"/>
                  </a:lnTo>
                  <a:lnTo>
                    <a:pt x="1567650" y="17520"/>
                  </a:lnTo>
                  <a:lnTo>
                    <a:pt x="1582023" y="7794"/>
                  </a:lnTo>
                  <a:lnTo>
                    <a:pt x="1597991" y="1950"/>
                  </a:lnTo>
                  <a:lnTo>
                    <a:pt x="1615566" y="0"/>
                  </a:lnTo>
                  <a:close/>
                </a:path>
                <a:path w="1722754" h="258445">
                  <a:moveTo>
                    <a:pt x="1399158" y="0"/>
                  </a:moveTo>
                  <a:lnTo>
                    <a:pt x="1440854" y="13124"/>
                  </a:lnTo>
                  <a:lnTo>
                    <a:pt x="1459468" y="48307"/>
                  </a:lnTo>
                  <a:lnTo>
                    <a:pt x="1461007" y="73787"/>
                  </a:lnTo>
                  <a:lnTo>
                    <a:pt x="1461007" y="188214"/>
                  </a:lnTo>
                  <a:lnTo>
                    <a:pt x="1412239" y="188214"/>
                  </a:lnTo>
                  <a:lnTo>
                    <a:pt x="1412239" y="94234"/>
                  </a:lnTo>
                  <a:lnTo>
                    <a:pt x="1412097" y="82208"/>
                  </a:lnTo>
                  <a:lnTo>
                    <a:pt x="1400302" y="42926"/>
                  </a:lnTo>
                  <a:lnTo>
                    <a:pt x="1395476" y="39116"/>
                  </a:lnTo>
                  <a:lnTo>
                    <a:pt x="1389379" y="37211"/>
                  </a:lnTo>
                  <a:lnTo>
                    <a:pt x="1382140" y="37211"/>
                  </a:lnTo>
                  <a:lnTo>
                    <a:pt x="1346327" y="57658"/>
                  </a:lnTo>
                  <a:lnTo>
                    <a:pt x="1341881" y="104902"/>
                  </a:lnTo>
                  <a:lnTo>
                    <a:pt x="1341881" y="258318"/>
                  </a:lnTo>
                  <a:lnTo>
                    <a:pt x="1293114" y="258318"/>
                  </a:lnTo>
                  <a:lnTo>
                    <a:pt x="1293114" y="4064"/>
                  </a:lnTo>
                  <a:lnTo>
                    <a:pt x="1338452" y="4064"/>
                  </a:lnTo>
                  <a:lnTo>
                    <a:pt x="1338452" y="31115"/>
                  </a:lnTo>
                  <a:lnTo>
                    <a:pt x="1351242" y="17520"/>
                  </a:lnTo>
                  <a:lnTo>
                    <a:pt x="1365615" y="7794"/>
                  </a:lnTo>
                  <a:lnTo>
                    <a:pt x="1381583" y="1950"/>
                  </a:lnTo>
                  <a:lnTo>
                    <a:pt x="1399158" y="0"/>
                  </a:lnTo>
                  <a:close/>
                </a:path>
                <a:path w="1722754" h="258445">
                  <a:moveTo>
                    <a:pt x="964818" y="0"/>
                  </a:moveTo>
                  <a:lnTo>
                    <a:pt x="1006514" y="13124"/>
                  </a:lnTo>
                  <a:lnTo>
                    <a:pt x="1025128" y="48307"/>
                  </a:lnTo>
                  <a:lnTo>
                    <a:pt x="1026667" y="73787"/>
                  </a:lnTo>
                  <a:lnTo>
                    <a:pt x="1026667" y="188214"/>
                  </a:lnTo>
                  <a:lnTo>
                    <a:pt x="977900" y="188214"/>
                  </a:lnTo>
                  <a:lnTo>
                    <a:pt x="977900" y="94234"/>
                  </a:lnTo>
                  <a:lnTo>
                    <a:pt x="977757" y="82208"/>
                  </a:lnTo>
                  <a:lnTo>
                    <a:pt x="965961" y="42926"/>
                  </a:lnTo>
                  <a:lnTo>
                    <a:pt x="961135" y="39116"/>
                  </a:lnTo>
                  <a:lnTo>
                    <a:pt x="955039" y="37211"/>
                  </a:lnTo>
                  <a:lnTo>
                    <a:pt x="947801" y="37211"/>
                  </a:lnTo>
                  <a:lnTo>
                    <a:pt x="911986" y="57658"/>
                  </a:lnTo>
                  <a:lnTo>
                    <a:pt x="907541" y="104902"/>
                  </a:lnTo>
                  <a:lnTo>
                    <a:pt x="907541" y="258318"/>
                  </a:lnTo>
                  <a:lnTo>
                    <a:pt x="858773" y="258318"/>
                  </a:lnTo>
                  <a:lnTo>
                    <a:pt x="858773" y="4064"/>
                  </a:lnTo>
                  <a:lnTo>
                    <a:pt x="904113" y="4064"/>
                  </a:lnTo>
                  <a:lnTo>
                    <a:pt x="904113" y="31115"/>
                  </a:lnTo>
                  <a:lnTo>
                    <a:pt x="916902" y="17520"/>
                  </a:lnTo>
                  <a:lnTo>
                    <a:pt x="931275" y="7794"/>
                  </a:lnTo>
                  <a:lnTo>
                    <a:pt x="947243" y="1950"/>
                  </a:lnTo>
                  <a:lnTo>
                    <a:pt x="964818" y="0"/>
                  </a:lnTo>
                  <a:close/>
                </a:path>
              </a:pathLst>
            </a:custGeom>
            <a:ln w="10668">
              <a:solidFill>
                <a:srgbClr val="4579B8"/>
              </a:solidFill>
            </a:ln>
          </p:spPr>
          <p:txBody>
            <a:bodyPr wrap="square" lIns="0" tIns="0" rIns="0" bIns="0" rtlCol="0"/>
            <a:lstStyle/>
            <a:p>
              <a:endParaRPr>
                <a:solidFill>
                  <a:prstClr val="black"/>
                </a:solidFill>
              </a:endParaRPr>
            </a:p>
          </p:txBody>
        </p:sp>
        <p:pic>
          <p:nvPicPr>
            <p:cNvPr id="12" name="object 12"/>
            <p:cNvPicPr/>
            <p:nvPr/>
          </p:nvPicPr>
          <p:blipFill>
            <a:blip r:embed="rId7" cstate="print"/>
            <a:stretch>
              <a:fillRect/>
            </a:stretch>
          </p:blipFill>
          <p:spPr>
            <a:xfrm>
              <a:off x="4794377" y="336422"/>
              <a:ext cx="178562" cy="198882"/>
            </a:xfrm>
            <a:prstGeom prst="rect">
              <a:avLst/>
            </a:prstGeom>
          </p:spPr>
        </p:pic>
        <p:sp>
          <p:nvSpPr>
            <p:cNvPr id="13" name="object 13"/>
            <p:cNvSpPr/>
            <p:nvPr/>
          </p:nvSpPr>
          <p:spPr>
            <a:xfrm>
              <a:off x="3471672" y="275843"/>
              <a:ext cx="2602865" cy="324485"/>
            </a:xfrm>
            <a:custGeom>
              <a:avLst/>
              <a:gdLst/>
              <a:ahLst/>
              <a:cxnLst/>
              <a:rect l="l" t="t" r="r" b="b"/>
              <a:pathLst>
                <a:path w="2602865" h="324484">
                  <a:moveTo>
                    <a:pt x="577595" y="65912"/>
                  </a:moveTo>
                  <a:lnTo>
                    <a:pt x="619291" y="79037"/>
                  </a:lnTo>
                  <a:lnTo>
                    <a:pt x="637905" y="114220"/>
                  </a:lnTo>
                  <a:lnTo>
                    <a:pt x="639444" y="139700"/>
                  </a:lnTo>
                  <a:lnTo>
                    <a:pt x="639444" y="254126"/>
                  </a:lnTo>
                  <a:lnTo>
                    <a:pt x="590676" y="254126"/>
                  </a:lnTo>
                  <a:lnTo>
                    <a:pt x="590676" y="160146"/>
                  </a:lnTo>
                  <a:lnTo>
                    <a:pt x="590534" y="148121"/>
                  </a:lnTo>
                  <a:lnTo>
                    <a:pt x="578738" y="108838"/>
                  </a:lnTo>
                  <a:lnTo>
                    <a:pt x="573913" y="105028"/>
                  </a:lnTo>
                  <a:lnTo>
                    <a:pt x="567816" y="103123"/>
                  </a:lnTo>
                  <a:lnTo>
                    <a:pt x="560577" y="103123"/>
                  </a:lnTo>
                  <a:lnTo>
                    <a:pt x="524763" y="123570"/>
                  </a:lnTo>
                  <a:lnTo>
                    <a:pt x="520318" y="170814"/>
                  </a:lnTo>
                  <a:lnTo>
                    <a:pt x="520318" y="324230"/>
                  </a:lnTo>
                  <a:lnTo>
                    <a:pt x="471550" y="324230"/>
                  </a:lnTo>
                  <a:lnTo>
                    <a:pt x="471550" y="69976"/>
                  </a:lnTo>
                  <a:lnTo>
                    <a:pt x="516889" y="69976"/>
                  </a:lnTo>
                  <a:lnTo>
                    <a:pt x="516889" y="97027"/>
                  </a:lnTo>
                  <a:lnTo>
                    <a:pt x="529679" y="83433"/>
                  </a:lnTo>
                  <a:lnTo>
                    <a:pt x="544052" y="73707"/>
                  </a:lnTo>
                  <a:lnTo>
                    <a:pt x="560020" y="67863"/>
                  </a:lnTo>
                  <a:lnTo>
                    <a:pt x="577595" y="65912"/>
                  </a:lnTo>
                  <a:close/>
                </a:path>
                <a:path w="2602865" h="324484">
                  <a:moveTo>
                    <a:pt x="2434463" y="0"/>
                  </a:moveTo>
                  <a:lnTo>
                    <a:pt x="2483230" y="0"/>
                  </a:lnTo>
                  <a:lnTo>
                    <a:pt x="2483230" y="92963"/>
                  </a:lnTo>
                  <a:lnTo>
                    <a:pt x="2495448" y="81129"/>
                  </a:lnTo>
                  <a:lnTo>
                    <a:pt x="2509059" y="72675"/>
                  </a:lnTo>
                  <a:lnTo>
                    <a:pt x="2524075" y="67603"/>
                  </a:lnTo>
                  <a:lnTo>
                    <a:pt x="2540507" y="65912"/>
                  </a:lnTo>
                  <a:lnTo>
                    <a:pt x="2550485" y="66438"/>
                  </a:lnTo>
                  <a:lnTo>
                    <a:pt x="2587847" y="84296"/>
                  </a:lnTo>
                  <a:lnTo>
                    <a:pt x="2601974" y="125989"/>
                  </a:lnTo>
                  <a:lnTo>
                    <a:pt x="2602356" y="139700"/>
                  </a:lnTo>
                  <a:lnTo>
                    <a:pt x="2602356" y="254126"/>
                  </a:lnTo>
                  <a:lnTo>
                    <a:pt x="2553589" y="254126"/>
                  </a:lnTo>
                  <a:lnTo>
                    <a:pt x="2553589" y="160146"/>
                  </a:lnTo>
                  <a:lnTo>
                    <a:pt x="2553446" y="148121"/>
                  </a:lnTo>
                  <a:lnTo>
                    <a:pt x="2541651" y="108838"/>
                  </a:lnTo>
                  <a:lnTo>
                    <a:pt x="2536825" y="105028"/>
                  </a:lnTo>
                  <a:lnTo>
                    <a:pt x="2530729" y="103123"/>
                  </a:lnTo>
                  <a:lnTo>
                    <a:pt x="2523490" y="103123"/>
                  </a:lnTo>
                  <a:lnTo>
                    <a:pt x="2515869" y="103123"/>
                  </a:lnTo>
                  <a:lnTo>
                    <a:pt x="2508757" y="105155"/>
                  </a:lnTo>
                  <a:lnTo>
                    <a:pt x="2502407" y="109092"/>
                  </a:lnTo>
                  <a:lnTo>
                    <a:pt x="2495930" y="113029"/>
                  </a:lnTo>
                  <a:lnTo>
                    <a:pt x="2483538" y="151532"/>
                  </a:lnTo>
                  <a:lnTo>
                    <a:pt x="2483230" y="164845"/>
                  </a:lnTo>
                  <a:lnTo>
                    <a:pt x="2483230" y="324230"/>
                  </a:lnTo>
                  <a:lnTo>
                    <a:pt x="2434463" y="324230"/>
                  </a:lnTo>
                  <a:lnTo>
                    <a:pt x="2434463" y="0"/>
                  </a:lnTo>
                  <a:close/>
                </a:path>
                <a:path w="2602865" h="324484">
                  <a:moveTo>
                    <a:pt x="1762378" y="0"/>
                  </a:moveTo>
                  <a:lnTo>
                    <a:pt x="1811147" y="0"/>
                  </a:lnTo>
                  <a:lnTo>
                    <a:pt x="1811147" y="92963"/>
                  </a:lnTo>
                  <a:lnTo>
                    <a:pt x="1823364" y="81129"/>
                  </a:lnTo>
                  <a:lnTo>
                    <a:pt x="1836975" y="72675"/>
                  </a:lnTo>
                  <a:lnTo>
                    <a:pt x="1851991" y="67603"/>
                  </a:lnTo>
                  <a:lnTo>
                    <a:pt x="1868424" y="65912"/>
                  </a:lnTo>
                  <a:lnTo>
                    <a:pt x="1878401" y="66438"/>
                  </a:lnTo>
                  <a:lnTo>
                    <a:pt x="1915763" y="84296"/>
                  </a:lnTo>
                  <a:lnTo>
                    <a:pt x="1929890" y="125989"/>
                  </a:lnTo>
                  <a:lnTo>
                    <a:pt x="1930273" y="139700"/>
                  </a:lnTo>
                  <a:lnTo>
                    <a:pt x="1930273" y="254126"/>
                  </a:lnTo>
                  <a:lnTo>
                    <a:pt x="1881504" y="254126"/>
                  </a:lnTo>
                  <a:lnTo>
                    <a:pt x="1881504" y="160146"/>
                  </a:lnTo>
                  <a:lnTo>
                    <a:pt x="1881362" y="148121"/>
                  </a:lnTo>
                  <a:lnTo>
                    <a:pt x="1869566" y="108838"/>
                  </a:lnTo>
                  <a:lnTo>
                    <a:pt x="1864740" y="105028"/>
                  </a:lnTo>
                  <a:lnTo>
                    <a:pt x="1858644" y="103123"/>
                  </a:lnTo>
                  <a:lnTo>
                    <a:pt x="1851405" y="103123"/>
                  </a:lnTo>
                  <a:lnTo>
                    <a:pt x="1843024" y="103123"/>
                  </a:lnTo>
                  <a:lnTo>
                    <a:pt x="1835530" y="105409"/>
                  </a:lnTo>
                  <a:lnTo>
                    <a:pt x="1828927" y="109981"/>
                  </a:lnTo>
                  <a:lnTo>
                    <a:pt x="1822323" y="114553"/>
                  </a:lnTo>
                  <a:lnTo>
                    <a:pt x="1811458" y="152437"/>
                  </a:lnTo>
                  <a:lnTo>
                    <a:pt x="1811147" y="164845"/>
                  </a:lnTo>
                  <a:lnTo>
                    <a:pt x="1811147" y="254126"/>
                  </a:lnTo>
                  <a:lnTo>
                    <a:pt x="1762378" y="254126"/>
                  </a:lnTo>
                  <a:lnTo>
                    <a:pt x="1762378" y="0"/>
                  </a:lnTo>
                  <a:close/>
                </a:path>
                <a:path w="2602865" h="324484">
                  <a:moveTo>
                    <a:pt x="1007999" y="0"/>
                  </a:moveTo>
                  <a:lnTo>
                    <a:pt x="1056766" y="0"/>
                  </a:lnTo>
                  <a:lnTo>
                    <a:pt x="1056766" y="90804"/>
                  </a:lnTo>
                  <a:lnTo>
                    <a:pt x="1062579" y="84994"/>
                  </a:lnTo>
                  <a:lnTo>
                    <a:pt x="1102280" y="66295"/>
                  </a:lnTo>
                  <a:lnTo>
                    <a:pt x="1109852" y="65912"/>
                  </a:lnTo>
                  <a:lnTo>
                    <a:pt x="1121949" y="66867"/>
                  </a:lnTo>
                  <a:lnTo>
                    <a:pt x="1158456" y="90185"/>
                  </a:lnTo>
                  <a:lnTo>
                    <a:pt x="1167511" y="131190"/>
                  </a:lnTo>
                  <a:lnTo>
                    <a:pt x="1166876" y="170941"/>
                  </a:lnTo>
                  <a:lnTo>
                    <a:pt x="1166876" y="173735"/>
                  </a:lnTo>
                  <a:lnTo>
                    <a:pt x="1166749" y="176275"/>
                  </a:lnTo>
                  <a:lnTo>
                    <a:pt x="1166749" y="178688"/>
                  </a:lnTo>
                  <a:lnTo>
                    <a:pt x="1177036" y="218312"/>
                  </a:lnTo>
                  <a:lnTo>
                    <a:pt x="1183513" y="221106"/>
                  </a:lnTo>
                  <a:lnTo>
                    <a:pt x="1192402" y="221106"/>
                  </a:lnTo>
                  <a:lnTo>
                    <a:pt x="1199768" y="221106"/>
                  </a:lnTo>
                  <a:lnTo>
                    <a:pt x="1206373" y="219075"/>
                  </a:lnTo>
                  <a:lnTo>
                    <a:pt x="1212088" y="215137"/>
                  </a:lnTo>
                  <a:lnTo>
                    <a:pt x="1217929" y="211200"/>
                  </a:lnTo>
                  <a:lnTo>
                    <a:pt x="1228719" y="172277"/>
                  </a:lnTo>
                  <a:lnTo>
                    <a:pt x="1228978" y="159511"/>
                  </a:lnTo>
                  <a:lnTo>
                    <a:pt x="1228978" y="69976"/>
                  </a:lnTo>
                  <a:lnTo>
                    <a:pt x="1277619" y="69976"/>
                  </a:lnTo>
                  <a:lnTo>
                    <a:pt x="1277619" y="254126"/>
                  </a:lnTo>
                  <a:lnTo>
                    <a:pt x="1232789" y="254126"/>
                  </a:lnTo>
                  <a:lnTo>
                    <a:pt x="1232789" y="228980"/>
                  </a:lnTo>
                  <a:lnTo>
                    <a:pt x="1226593" y="235934"/>
                  </a:lnTo>
                  <a:lnTo>
                    <a:pt x="1191974" y="256508"/>
                  </a:lnTo>
                  <a:lnTo>
                    <a:pt x="1175892" y="258317"/>
                  </a:lnTo>
                  <a:lnTo>
                    <a:pt x="1163796" y="257363"/>
                  </a:lnTo>
                  <a:lnTo>
                    <a:pt x="1127269" y="234043"/>
                  </a:lnTo>
                  <a:lnTo>
                    <a:pt x="1118107" y="192912"/>
                  </a:lnTo>
                  <a:lnTo>
                    <a:pt x="1118869" y="153288"/>
                  </a:lnTo>
                  <a:lnTo>
                    <a:pt x="1118869" y="150494"/>
                  </a:lnTo>
                  <a:lnTo>
                    <a:pt x="1118869" y="147827"/>
                  </a:lnTo>
                  <a:lnTo>
                    <a:pt x="1118997" y="145414"/>
                  </a:lnTo>
                  <a:lnTo>
                    <a:pt x="1118614" y="133558"/>
                  </a:lnTo>
                  <a:lnTo>
                    <a:pt x="1102105" y="103123"/>
                  </a:lnTo>
                  <a:lnTo>
                    <a:pt x="1093342" y="103123"/>
                  </a:lnTo>
                  <a:lnTo>
                    <a:pt x="1085977" y="103123"/>
                  </a:lnTo>
                  <a:lnTo>
                    <a:pt x="1059070" y="132607"/>
                  </a:lnTo>
                  <a:lnTo>
                    <a:pt x="1056766" y="164718"/>
                  </a:lnTo>
                  <a:lnTo>
                    <a:pt x="1056766" y="324230"/>
                  </a:lnTo>
                  <a:lnTo>
                    <a:pt x="1007999" y="324230"/>
                  </a:lnTo>
                  <a:lnTo>
                    <a:pt x="1007999" y="0"/>
                  </a:lnTo>
                  <a:close/>
                </a:path>
                <a:path w="2602865" h="324484">
                  <a:moveTo>
                    <a:pt x="371855" y="0"/>
                  </a:moveTo>
                  <a:lnTo>
                    <a:pt x="420624" y="0"/>
                  </a:lnTo>
                  <a:lnTo>
                    <a:pt x="420624" y="284860"/>
                  </a:lnTo>
                  <a:lnTo>
                    <a:pt x="462279" y="284860"/>
                  </a:lnTo>
                  <a:lnTo>
                    <a:pt x="462279" y="324230"/>
                  </a:lnTo>
                  <a:lnTo>
                    <a:pt x="371855" y="324230"/>
                  </a:lnTo>
                  <a:lnTo>
                    <a:pt x="371855" y="231266"/>
                  </a:lnTo>
                  <a:lnTo>
                    <a:pt x="359622" y="243101"/>
                  </a:lnTo>
                  <a:lnTo>
                    <a:pt x="345995" y="251555"/>
                  </a:lnTo>
                  <a:lnTo>
                    <a:pt x="331011" y="256627"/>
                  </a:lnTo>
                  <a:lnTo>
                    <a:pt x="314705" y="258317"/>
                  </a:lnTo>
                  <a:lnTo>
                    <a:pt x="304583" y="257792"/>
                  </a:lnTo>
                  <a:lnTo>
                    <a:pt x="267398" y="240109"/>
                  </a:lnTo>
                  <a:lnTo>
                    <a:pt x="253239" y="198387"/>
                  </a:lnTo>
                  <a:lnTo>
                    <a:pt x="252856" y="184530"/>
                  </a:lnTo>
                  <a:lnTo>
                    <a:pt x="252856" y="69976"/>
                  </a:lnTo>
                  <a:lnTo>
                    <a:pt x="301498" y="69976"/>
                  </a:lnTo>
                  <a:lnTo>
                    <a:pt x="301498" y="163956"/>
                  </a:lnTo>
                  <a:lnTo>
                    <a:pt x="301690" y="177506"/>
                  </a:lnTo>
                  <a:lnTo>
                    <a:pt x="314705" y="216153"/>
                  </a:lnTo>
                  <a:lnTo>
                    <a:pt x="319277" y="219455"/>
                  </a:lnTo>
                  <a:lnTo>
                    <a:pt x="324992" y="221106"/>
                  </a:lnTo>
                  <a:lnTo>
                    <a:pt x="331724" y="221106"/>
                  </a:lnTo>
                  <a:lnTo>
                    <a:pt x="339343" y="221106"/>
                  </a:lnTo>
                  <a:lnTo>
                    <a:pt x="369230" y="192371"/>
                  </a:lnTo>
                  <a:lnTo>
                    <a:pt x="371855" y="159384"/>
                  </a:lnTo>
                  <a:lnTo>
                    <a:pt x="371855" y="0"/>
                  </a:lnTo>
                  <a:close/>
                </a:path>
                <a:path w="2602865" h="324484">
                  <a:moveTo>
                    <a:pt x="0" y="0"/>
                  </a:moveTo>
                  <a:lnTo>
                    <a:pt x="51307" y="0"/>
                  </a:lnTo>
                  <a:lnTo>
                    <a:pt x="51307" y="69976"/>
                  </a:lnTo>
                  <a:lnTo>
                    <a:pt x="209803" y="69976"/>
                  </a:lnTo>
                  <a:lnTo>
                    <a:pt x="209803" y="113029"/>
                  </a:lnTo>
                  <a:lnTo>
                    <a:pt x="51307" y="113029"/>
                  </a:lnTo>
                  <a:lnTo>
                    <a:pt x="51307" y="145795"/>
                  </a:lnTo>
                  <a:lnTo>
                    <a:pt x="55879" y="189991"/>
                  </a:lnTo>
                  <a:lnTo>
                    <a:pt x="92231" y="215979"/>
                  </a:lnTo>
                  <a:lnTo>
                    <a:pt x="101473" y="216407"/>
                  </a:lnTo>
                  <a:lnTo>
                    <a:pt x="110640" y="215981"/>
                  </a:lnTo>
                  <a:lnTo>
                    <a:pt x="146938" y="190626"/>
                  </a:lnTo>
                  <a:lnTo>
                    <a:pt x="151511" y="148462"/>
                  </a:lnTo>
                  <a:lnTo>
                    <a:pt x="151511" y="144271"/>
                  </a:lnTo>
                  <a:lnTo>
                    <a:pt x="202945" y="144271"/>
                  </a:lnTo>
                  <a:lnTo>
                    <a:pt x="202945" y="152272"/>
                  </a:lnTo>
                  <a:lnTo>
                    <a:pt x="201378" y="179038"/>
                  </a:lnTo>
                  <a:lnTo>
                    <a:pt x="188908" y="219995"/>
                  </a:lnTo>
                  <a:lnTo>
                    <a:pt x="146526" y="252412"/>
                  </a:lnTo>
                  <a:lnTo>
                    <a:pt x="101473" y="258444"/>
                  </a:lnTo>
                  <a:lnTo>
                    <a:pt x="77164" y="256919"/>
                  </a:lnTo>
                  <a:lnTo>
                    <a:pt x="38786" y="244675"/>
                  </a:lnTo>
                  <a:lnTo>
                    <a:pt x="6191" y="200580"/>
                  </a:lnTo>
                  <a:lnTo>
                    <a:pt x="0" y="149605"/>
                  </a:lnTo>
                  <a:lnTo>
                    <a:pt x="0" y="0"/>
                  </a:lnTo>
                  <a:close/>
                </a:path>
              </a:pathLst>
            </a:custGeom>
            <a:ln w="10668">
              <a:solidFill>
                <a:srgbClr val="4579B8"/>
              </a:solidFill>
            </a:ln>
          </p:spPr>
          <p:txBody>
            <a:bodyPr wrap="square" lIns="0" tIns="0" rIns="0" bIns="0" rtlCol="0"/>
            <a:lstStyle/>
            <a:p>
              <a:endParaRPr>
                <a:solidFill>
                  <a:prstClr val="black"/>
                </a:solidFill>
              </a:endParaRPr>
            </a:p>
          </p:txBody>
        </p:sp>
      </p:grpSp>
      <p:grpSp>
        <p:nvGrpSpPr>
          <p:cNvPr id="14" name="object 14"/>
          <p:cNvGrpSpPr/>
          <p:nvPr/>
        </p:nvGrpSpPr>
        <p:grpSpPr>
          <a:xfrm>
            <a:off x="7727315" y="270509"/>
            <a:ext cx="1153160" cy="335280"/>
            <a:chOff x="6203315" y="270509"/>
            <a:chExt cx="1153160" cy="335280"/>
          </a:xfrm>
        </p:grpSpPr>
        <p:pic>
          <p:nvPicPr>
            <p:cNvPr id="15" name="object 15"/>
            <p:cNvPicPr/>
            <p:nvPr/>
          </p:nvPicPr>
          <p:blipFill>
            <a:blip r:embed="rId8" cstate="print"/>
            <a:stretch>
              <a:fillRect/>
            </a:stretch>
          </p:blipFill>
          <p:spPr>
            <a:xfrm>
              <a:off x="6208649" y="275843"/>
              <a:ext cx="1142492" cy="324230"/>
            </a:xfrm>
            <a:prstGeom prst="rect">
              <a:avLst/>
            </a:prstGeom>
          </p:spPr>
        </p:pic>
        <p:pic>
          <p:nvPicPr>
            <p:cNvPr id="16" name="object 16"/>
            <p:cNvPicPr/>
            <p:nvPr/>
          </p:nvPicPr>
          <p:blipFill>
            <a:blip r:embed="rId9" cstate="print"/>
            <a:stretch>
              <a:fillRect/>
            </a:stretch>
          </p:blipFill>
          <p:spPr>
            <a:xfrm>
              <a:off x="6741287" y="340486"/>
              <a:ext cx="178434" cy="199008"/>
            </a:xfrm>
            <a:prstGeom prst="rect">
              <a:avLst/>
            </a:prstGeom>
          </p:spPr>
        </p:pic>
        <p:sp>
          <p:nvSpPr>
            <p:cNvPr id="17" name="object 17"/>
            <p:cNvSpPr/>
            <p:nvPr/>
          </p:nvSpPr>
          <p:spPr>
            <a:xfrm>
              <a:off x="6208649" y="275843"/>
              <a:ext cx="1143000" cy="324485"/>
            </a:xfrm>
            <a:custGeom>
              <a:avLst/>
              <a:gdLst/>
              <a:ahLst/>
              <a:cxnLst/>
              <a:rect l="l" t="t" r="r" b="b"/>
              <a:pathLst>
                <a:path w="1143000" h="324484">
                  <a:moveTo>
                    <a:pt x="217931" y="69976"/>
                  </a:moveTo>
                  <a:lnTo>
                    <a:pt x="266573" y="69976"/>
                  </a:lnTo>
                  <a:lnTo>
                    <a:pt x="266573" y="175259"/>
                  </a:lnTo>
                  <a:lnTo>
                    <a:pt x="267025" y="189235"/>
                  </a:lnTo>
                  <a:lnTo>
                    <a:pt x="284861" y="221106"/>
                  </a:lnTo>
                  <a:lnTo>
                    <a:pt x="292480" y="221106"/>
                  </a:lnTo>
                  <a:lnTo>
                    <a:pt x="325913" y="190865"/>
                  </a:lnTo>
                  <a:lnTo>
                    <a:pt x="328675" y="158495"/>
                  </a:lnTo>
                  <a:lnTo>
                    <a:pt x="328675" y="69976"/>
                  </a:lnTo>
                  <a:lnTo>
                    <a:pt x="377444" y="69976"/>
                  </a:lnTo>
                  <a:lnTo>
                    <a:pt x="377444" y="170941"/>
                  </a:lnTo>
                  <a:lnTo>
                    <a:pt x="377588" y="183108"/>
                  </a:lnTo>
                  <a:lnTo>
                    <a:pt x="391541" y="219709"/>
                  </a:lnTo>
                  <a:lnTo>
                    <a:pt x="396494" y="221106"/>
                  </a:lnTo>
                  <a:lnTo>
                    <a:pt x="402844" y="221106"/>
                  </a:lnTo>
                  <a:lnTo>
                    <a:pt x="410336" y="221106"/>
                  </a:lnTo>
                  <a:lnTo>
                    <a:pt x="437169" y="191569"/>
                  </a:lnTo>
                  <a:lnTo>
                    <a:pt x="439420" y="159511"/>
                  </a:lnTo>
                  <a:lnTo>
                    <a:pt x="439420" y="69976"/>
                  </a:lnTo>
                  <a:lnTo>
                    <a:pt x="488187" y="69976"/>
                  </a:lnTo>
                  <a:lnTo>
                    <a:pt x="488187" y="254126"/>
                  </a:lnTo>
                  <a:lnTo>
                    <a:pt x="443229" y="254126"/>
                  </a:lnTo>
                  <a:lnTo>
                    <a:pt x="443229" y="228980"/>
                  </a:lnTo>
                  <a:lnTo>
                    <a:pt x="437090" y="235934"/>
                  </a:lnTo>
                  <a:lnTo>
                    <a:pt x="402542" y="256508"/>
                  </a:lnTo>
                  <a:lnTo>
                    <a:pt x="386460" y="258317"/>
                  </a:lnTo>
                  <a:lnTo>
                    <a:pt x="369913" y="256484"/>
                  </a:lnTo>
                  <a:lnTo>
                    <a:pt x="355711" y="250983"/>
                  </a:lnTo>
                  <a:lnTo>
                    <a:pt x="343866" y="241815"/>
                  </a:lnTo>
                  <a:lnTo>
                    <a:pt x="334391" y="228980"/>
                  </a:lnTo>
                  <a:lnTo>
                    <a:pt x="321816" y="241815"/>
                  </a:lnTo>
                  <a:lnTo>
                    <a:pt x="308276" y="250983"/>
                  </a:lnTo>
                  <a:lnTo>
                    <a:pt x="293760" y="256484"/>
                  </a:lnTo>
                  <a:lnTo>
                    <a:pt x="278256" y="258317"/>
                  </a:lnTo>
                  <a:lnTo>
                    <a:pt x="268235" y="257815"/>
                  </a:lnTo>
                  <a:lnTo>
                    <a:pt x="232282" y="240760"/>
                  </a:lnTo>
                  <a:lnTo>
                    <a:pt x="218314" y="200779"/>
                  </a:lnTo>
                  <a:lnTo>
                    <a:pt x="217931" y="187705"/>
                  </a:lnTo>
                  <a:lnTo>
                    <a:pt x="217931" y="69976"/>
                  </a:lnTo>
                  <a:close/>
                </a:path>
                <a:path w="1143000" h="324484">
                  <a:moveTo>
                    <a:pt x="934720" y="0"/>
                  </a:moveTo>
                  <a:lnTo>
                    <a:pt x="1023366" y="0"/>
                  </a:lnTo>
                  <a:lnTo>
                    <a:pt x="1023366" y="163956"/>
                  </a:lnTo>
                  <a:lnTo>
                    <a:pt x="1023558" y="177506"/>
                  </a:lnTo>
                  <a:lnTo>
                    <a:pt x="1036574" y="216153"/>
                  </a:lnTo>
                  <a:lnTo>
                    <a:pt x="1041146" y="219455"/>
                  </a:lnTo>
                  <a:lnTo>
                    <a:pt x="1046860" y="221106"/>
                  </a:lnTo>
                  <a:lnTo>
                    <a:pt x="1053592" y="221106"/>
                  </a:lnTo>
                  <a:lnTo>
                    <a:pt x="1089278" y="200532"/>
                  </a:lnTo>
                  <a:lnTo>
                    <a:pt x="1093724" y="153415"/>
                  </a:lnTo>
                  <a:lnTo>
                    <a:pt x="1093724" y="69976"/>
                  </a:lnTo>
                  <a:lnTo>
                    <a:pt x="1142492" y="69976"/>
                  </a:lnTo>
                  <a:lnTo>
                    <a:pt x="1142492" y="254126"/>
                  </a:lnTo>
                  <a:lnTo>
                    <a:pt x="1097279" y="254126"/>
                  </a:lnTo>
                  <a:lnTo>
                    <a:pt x="1097279" y="227075"/>
                  </a:lnTo>
                  <a:lnTo>
                    <a:pt x="1084347" y="240744"/>
                  </a:lnTo>
                  <a:lnTo>
                    <a:pt x="1069927" y="250507"/>
                  </a:lnTo>
                  <a:lnTo>
                    <a:pt x="1054006" y="256365"/>
                  </a:lnTo>
                  <a:lnTo>
                    <a:pt x="1036574" y="258317"/>
                  </a:lnTo>
                  <a:lnTo>
                    <a:pt x="1026433" y="257792"/>
                  </a:lnTo>
                  <a:lnTo>
                    <a:pt x="989218" y="240109"/>
                  </a:lnTo>
                  <a:lnTo>
                    <a:pt x="975000" y="198387"/>
                  </a:lnTo>
                  <a:lnTo>
                    <a:pt x="974598" y="184530"/>
                  </a:lnTo>
                  <a:lnTo>
                    <a:pt x="974598" y="39370"/>
                  </a:lnTo>
                  <a:lnTo>
                    <a:pt x="934720" y="39370"/>
                  </a:lnTo>
                  <a:lnTo>
                    <a:pt x="934720" y="0"/>
                  </a:lnTo>
                  <a:close/>
                </a:path>
                <a:path w="1143000" h="324484">
                  <a:moveTo>
                    <a:pt x="756666" y="0"/>
                  </a:moveTo>
                  <a:lnTo>
                    <a:pt x="805433" y="0"/>
                  </a:lnTo>
                  <a:lnTo>
                    <a:pt x="805433" y="92963"/>
                  </a:lnTo>
                  <a:lnTo>
                    <a:pt x="817651" y="81129"/>
                  </a:lnTo>
                  <a:lnTo>
                    <a:pt x="831262" y="72675"/>
                  </a:lnTo>
                  <a:lnTo>
                    <a:pt x="846278" y="67603"/>
                  </a:lnTo>
                  <a:lnTo>
                    <a:pt x="862710" y="65912"/>
                  </a:lnTo>
                  <a:lnTo>
                    <a:pt x="872688" y="66438"/>
                  </a:lnTo>
                  <a:lnTo>
                    <a:pt x="910050" y="84296"/>
                  </a:lnTo>
                  <a:lnTo>
                    <a:pt x="924177" y="125989"/>
                  </a:lnTo>
                  <a:lnTo>
                    <a:pt x="924559" y="139700"/>
                  </a:lnTo>
                  <a:lnTo>
                    <a:pt x="924559" y="254126"/>
                  </a:lnTo>
                  <a:lnTo>
                    <a:pt x="875792" y="254126"/>
                  </a:lnTo>
                  <a:lnTo>
                    <a:pt x="875792" y="160146"/>
                  </a:lnTo>
                  <a:lnTo>
                    <a:pt x="875649" y="148121"/>
                  </a:lnTo>
                  <a:lnTo>
                    <a:pt x="863853" y="108838"/>
                  </a:lnTo>
                  <a:lnTo>
                    <a:pt x="859027" y="105028"/>
                  </a:lnTo>
                  <a:lnTo>
                    <a:pt x="852931" y="103123"/>
                  </a:lnTo>
                  <a:lnTo>
                    <a:pt x="845693" y="103123"/>
                  </a:lnTo>
                  <a:lnTo>
                    <a:pt x="838073" y="103123"/>
                  </a:lnTo>
                  <a:lnTo>
                    <a:pt x="830960" y="105155"/>
                  </a:lnTo>
                  <a:lnTo>
                    <a:pt x="824610" y="109092"/>
                  </a:lnTo>
                  <a:lnTo>
                    <a:pt x="818133" y="113029"/>
                  </a:lnTo>
                  <a:lnTo>
                    <a:pt x="805741" y="151532"/>
                  </a:lnTo>
                  <a:lnTo>
                    <a:pt x="805433" y="164845"/>
                  </a:lnTo>
                  <a:lnTo>
                    <a:pt x="805433" y="324230"/>
                  </a:lnTo>
                  <a:lnTo>
                    <a:pt x="756666" y="324230"/>
                  </a:lnTo>
                  <a:lnTo>
                    <a:pt x="756666" y="0"/>
                  </a:lnTo>
                  <a:close/>
                </a:path>
                <a:path w="1143000" h="324484">
                  <a:moveTo>
                    <a:pt x="118999" y="0"/>
                  </a:moveTo>
                  <a:lnTo>
                    <a:pt x="209423" y="0"/>
                  </a:lnTo>
                  <a:lnTo>
                    <a:pt x="209423" y="39370"/>
                  </a:lnTo>
                  <a:lnTo>
                    <a:pt x="167766" y="39370"/>
                  </a:lnTo>
                  <a:lnTo>
                    <a:pt x="167766" y="254126"/>
                  </a:lnTo>
                  <a:lnTo>
                    <a:pt x="122554" y="254126"/>
                  </a:lnTo>
                  <a:lnTo>
                    <a:pt x="122554" y="227075"/>
                  </a:lnTo>
                  <a:lnTo>
                    <a:pt x="109622" y="240744"/>
                  </a:lnTo>
                  <a:lnTo>
                    <a:pt x="95202" y="250507"/>
                  </a:lnTo>
                  <a:lnTo>
                    <a:pt x="79281" y="256365"/>
                  </a:lnTo>
                  <a:lnTo>
                    <a:pt x="61849" y="258317"/>
                  </a:lnTo>
                  <a:lnTo>
                    <a:pt x="51726" y="257792"/>
                  </a:lnTo>
                  <a:lnTo>
                    <a:pt x="14541" y="240109"/>
                  </a:lnTo>
                  <a:lnTo>
                    <a:pt x="382" y="198387"/>
                  </a:lnTo>
                  <a:lnTo>
                    <a:pt x="0" y="184530"/>
                  </a:lnTo>
                  <a:lnTo>
                    <a:pt x="0" y="69976"/>
                  </a:lnTo>
                  <a:lnTo>
                    <a:pt x="48640" y="69976"/>
                  </a:lnTo>
                  <a:lnTo>
                    <a:pt x="48640" y="163956"/>
                  </a:lnTo>
                  <a:lnTo>
                    <a:pt x="48833" y="177506"/>
                  </a:lnTo>
                  <a:lnTo>
                    <a:pt x="61849" y="216153"/>
                  </a:lnTo>
                  <a:lnTo>
                    <a:pt x="66421" y="219455"/>
                  </a:lnTo>
                  <a:lnTo>
                    <a:pt x="72136" y="221106"/>
                  </a:lnTo>
                  <a:lnTo>
                    <a:pt x="78866" y="221106"/>
                  </a:lnTo>
                  <a:lnTo>
                    <a:pt x="114553" y="200532"/>
                  </a:lnTo>
                  <a:lnTo>
                    <a:pt x="118999" y="153415"/>
                  </a:lnTo>
                  <a:lnTo>
                    <a:pt x="118999" y="0"/>
                  </a:lnTo>
                  <a:close/>
                </a:path>
              </a:pathLst>
            </a:custGeom>
            <a:ln w="10668">
              <a:solidFill>
                <a:srgbClr val="4579B8"/>
              </a:solidFill>
            </a:ln>
          </p:spPr>
          <p:txBody>
            <a:bodyPr wrap="square" lIns="0" tIns="0" rIns="0" bIns="0" rtlCol="0"/>
            <a:lstStyle/>
            <a:p>
              <a:endParaRPr>
                <a:solidFill>
                  <a:prstClr val="black"/>
                </a:solidFill>
              </a:endParaRPr>
            </a:p>
          </p:txBody>
        </p:sp>
      </p:grpSp>
      <p:grpSp>
        <p:nvGrpSpPr>
          <p:cNvPr id="18" name="object 18"/>
          <p:cNvGrpSpPr/>
          <p:nvPr/>
        </p:nvGrpSpPr>
        <p:grpSpPr>
          <a:xfrm>
            <a:off x="1883653" y="1378967"/>
            <a:ext cx="1749425" cy="289560"/>
            <a:chOff x="359651" y="1378966"/>
            <a:chExt cx="1749425" cy="289560"/>
          </a:xfrm>
        </p:grpSpPr>
        <p:pic>
          <p:nvPicPr>
            <p:cNvPr id="19" name="object 19"/>
            <p:cNvPicPr/>
            <p:nvPr/>
          </p:nvPicPr>
          <p:blipFill>
            <a:blip r:embed="rId10" cstate="print"/>
            <a:stretch>
              <a:fillRect/>
            </a:stretch>
          </p:blipFill>
          <p:spPr>
            <a:xfrm>
              <a:off x="364985" y="1408557"/>
              <a:ext cx="194703" cy="195833"/>
            </a:xfrm>
            <a:prstGeom prst="rect">
              <a:avLst/>
            </a:prstGeom>
          </p:spPr>
        </p:pic>
        <p:sp>
          <p:nvSpPr>
            <p:cNvPr id="20" name="object 20"/>
            <p:cNvSpPr/>
            <p:nvPr/>
          </p:nvSpPr>
          <p:spPr>
            <a:xfrm>
              <a:off x="515493" y="1558417"/>
              <a:ext cx="44450" cy="46355"/>
            </a:xfrm>
            <a:custGeom>
              <a:avLst/>
              <a:gdLst/>
              <a:ahLst/>
              <a:cxnLst/>
              <a:rect l="l" t="t" r="r" b="b"/>
              <a:pathLst>
                <a:path w="44450" h="46355">
                  <a:moveTo>
                    <a:pt x="22313" y="0"/>
                  </a:moveTo>
                  <a:lnTo>
                    <a:pt x="30556" y="0"/>
                  </a:lnTo>
                  <a:lnTo>
                    <a:pt x="36258" y="1650"/>
                  </a:lnTo>
                  <a:lnTo>
                    <a:pt x="39433" y="4699"/>
                  </a:lnTo>
                  <a:lnTo>
                    <a:pt x="42608" y="7874"/>
                  </a:lnTo>
                  <a:lnTo>
                    <a:pt x="44195" y="13843"/>
                  </a:lnTo>
                  <a:lnTo>
                    <a:pt x="44195" y="22606"/>
                  </a:lnTo>
                  <a:lnTo>
                    <a:pt x="44195" y="31877"/>
                  </a:lnTo>
                  <a:lnTo>
                    <a:pt x="42583" y="38100"/>
                  </a:lnTo>
                  <a:lnTo>
                    <a:pt x="39357" y="41275"/>
                  </a:lnTo>
                  <a:lnTo>
                    <a:pt x="36131" y="44450"/>
                  </a:lnTo>
                  <a:lnTo>
                    <a:pt x="30352" y="45974"/>
                  </a:lnTo>
                  <a:lnTo>
                    <a:pt x="22021" y="45974"/>
                  </a:lnTo>
                  <a:lnTo>
                    <a:pt x="13690" y="45974"/>
                  </a:lnTo>
                  <a:lnTo>
                    <a:pt x="7937" y="44450"/>
                  </a:lnTo>
                  <a:lnTo>
                    <a:pt x="4762" y="41402"/>
                  </a:lnTo>
                  <a:lnTo>
                    <a:pt x="1587" y="38227"/>
                  </a:lnTo>
                  <a:lnTo>
                    <a:pt x="0" y="32258"/>
                  </a:lnTo>
                  <a:lnTo>
                    <a:pt x="0" y="23622"/>
                  </a:lnTo>
                  <a:lnTo>
                    <a:pt x="0" y="14224"/>
                  </a:lnTo>
                  <a:lnTo>
                    <a:pt x="1612" y="8000"/>
                  </a:lnTo>
                  <a:lnTo>
                    <a:pt x="4825" y="4825"/>
                  </a:lnTo>
                  <a:lnTo>
                    <a:pt x="8051" y="1650"/>
                  </a:lnTo>
                  <a:lnTo>
                    <a:pt x="13881" y="0"/>
                  </a:lnTo>
                  <a:lnTo>
                    <a:pt x="22313" y="0"/>
                  </a:lnTo>
                  <a:close/>
                </a:path>
              </a:pathLst>
            </a:custGeom>
            <a:ln w="10668">
              <a:solidFill>
                <a:srgbClr val="4579B8"/>
              </a:solidFill>
            </a:ln>
          </p:spPr>
          <p:txBody>
            <a:bodyPr wrap="square" lIns="0" tIns="0" rIns="0" bIns="0" rtlCol="0"/>
            <a:lstStyle/>
            <a:p>
              <a:endParaRPr>
                <a:solidFill>
                  <a:prstClr val="black"/>
                </a:solidFill>
              </a:endParaRPr>
            </a:p>
          </p:txBody>
        </p:sp>
        <p:pic>
          <p:nvPicPr>
            <p:cNvPr id="21" name="object 21"/>
            <p:cNvPicPr/>
            <p:nvPr/>
          </p:nvPicPr>
          <p:blipFill>
            <a:blip r:embed="rId11" cstate="print"/>
            <a:stretch>
              <a:fillRect/>
            </a:stretch>
          </p:blipFill>
          <p:spPr>
            <a:xfrm>
              <a:off x="599986" y="1384300"/>
              <a:ext cx="1503260" cy="278384"/>
            </a:xfrm>
            <a:prstGeom prst="rect">
              <a:avLst/>
            </a:prstGeom>
          </p:spPr>
        </p:pic>
        <p:pic>
          <p:nvPicPr>
            <p:cNvPr id="22" name="object 22"/>
            <p:cNvPicPr/>
            <p:nvPr/>
          </p:nvPicPr>
          <p:blipFill>
            <a:blip r:embed="rId12" cstate="print"/>
            <a:stretch>
              <a:fillRect/>
            </a:stretch>
          </p:blipFill>
          <p:spPr>
            <a:xfrm>
              <a:off x="359651" y="1403223"/>
              <a:ext cx="129133" cy="204597"/>
            </a:xfrm>
            <a:prstGeom prst="rect">
              <a:avLst/>
            </a:prstGeom>
          </p:spPr>
        </p:pic>
        <p:pic>
          <p:nvPicPr>
            <p:cNvPr id="23" name="object 23"/>
            <p:cNvPicPr/>
            <p:nvPr/>
          </p:nvPicPr>
          <p:blipFill>
            <a:blip r:embed="rId13" cstate="print"/>
            <a:stretch>
              <a:fillRect/>
            </a:stretch>
          </p:blipFill>
          <p:spPr>
            <a:xfrm>
              <a:off x="1497202" y="1472946"/>
              <a:ext cx="80644" cy="104394"/>
            </a:xfrm>
            <a:prstGeom prst="rect">
              <a:avLst/>
            </a:prstGeom>
          </p:spPr>
        </p:pic>
        <p:sp>
          <p:nvSpPr>
            <p:cNvPr id="24" name="object 24"/>
            <p:cNvSpPr/>
            <p:nvPr/>
          </p:nvSpPr>
          <p:spPr>
            <a:xfrm>
              <a:off x="2025650" y="1444498"/>
              <a:ext cx="78105" cy="218440"/>
            </a:xfrm>
            <a:custGeom>
              <a:avLst/>
              <a:gdLst/>
              <a:ahLst/>
              <a:cxnLst/>
              <a:rect l="l" t="t" r="r" b="b"/>
              <a:pathLst>
                <a:path w="78105" h="218439">
                  <a:moveTo>
                    <a:pt x="0" y="0"/>
                  </a:moveTo>
                  <a:lnTo>
                    <a:pt x="41910" y="0"/>
                  </a:lnTo>
                  <a:lnTo>
                    <a:pt x="41910" y="184403"/>
                  </a:lnTo>
                  <a:lnTo>
                    <a:pt x="77597" y="184403"/>
                  </a:lnTo>
                  <a:lnTo>
                    <a:pt x="77597" y="218186"/>
                  </a:lnTo>
                  <a:lnTo>
                    <a:pt x="0" y="218186"/>
                  </a:lnTo>
                  <a:lnTo>
                    <a:pt x="0" y="0"/>
                  </a:lnTo>
                  <a:close/>
                </a:path>
              </a:pathLst>
            </a:custGeom>
            <a:ln w="10668">
              <a:solidFill>
                <a:srgbClr val="4579B8"/>
              </a:solidFill>
            </a:ln>
          </p:spPr>
          <p:txBody>
            <a:bodyPr wrap="square" lIns="0" tIns="0" rIns="0" bIns="0" rtlCol="0"/>
            <a:lstStyle/>
            <a:p>
              <a:endParaRPr>
                <a:solidFill>
                  <a:prstClr val="black"/>
                </a:solidFill>
              </a:endParaRPr>
            </a:p>
          </p:txBody>
        </p:sp>
        <p:pic>
          <p:nvPicPr>
            <p:cNvPr id="25" name="object 25"/>
            <p:cNvPicPr/>
            <p:nvPr/>
          </p:nvPicPr>
          <p:blipFill>
            <a:blip r:embed="rId14" cstate="print"/>
            <a:stretch>
              <a:fillRect/>
            </a:stretch>
          </p:blipFill>
          <p:spPr>
            <a:xfrm>
              <a:off x="1275080" y="1435608"/>
              <a:ext cx="190500" cy="232410"/>
            </a:xfrm>
            <a:prstGeom prst="rect">
              <a:avLst/>
            </a:prstGeom>
          </p:spPr>
        </p:pic>
        <p:pic>
          <p:nvPicPr>
            <p:cNvPr id="26" name="object 26"/>
            <p:cNvPicPr/>
            <p:nvPr/>
          </p:nvPicPr>
          <p:blipFill>
            <a:blip r:embed="rId15" cstate="print"/>
            <a:stretch>
              <a:fillRect/>
            </a:stretch>
          </p:blipFill>
          <p:spPr>
            <a:xfrm>
              <a:off x="1832863" y="1378966"/>
              <a:ext cx="161035" cy="232410"/>
            </a:xfrm>
            <a:prstGeom prst="rect">
              <a:avLst/>
            </a:prstGeom>
          </p:spPr>
        </p:pic>
        <p:pic>
          <p:nvPicPr>
            <p:cNvPr id="27" name="object 27"/>
            <p:cNvPicPr/>
            <p:nvPr/>
          </p:nvPicPr>
          <p:blipFill>
            <a:blip r:embed="rId16" cstate="print"/>
            <a:stretch>
              <a:fillRect/>
            </a:stretch>
          </p:blipFill>
          <p:spPr>
            <a:xfrm>
              <a:off x="812609" y="1435608"/>
              <a:ext cx="242697" cy="175768"/>
            </a:xfrm>
            <a:prstGeom prst="rect">
              <a:avLst/>
            </a:prstGeom>
          </p:spPr>
        </p:pic>
        <p:sp>
          <p:nvSpPr>
            <p:cNvPr id="28" name="object 28"/>
            <p:cNvSpPr/>
            <p:nvPr/>
          </p:nvSpPr>
          <p:spPr>
            <a:xfrm>
              <a:off x="1651635" y="1384300"/>
              <a:ext cx="179705" cy="278765"/>
            </a:xfrm>
            <a:custGeom>
              <a:avLst/>
              <a:gdLst/>
              <a:ahLst/>
              <a:cxnLst/>
              <a:rect l="l" t="t" r="r" b="b"/>
              <a:pathLst>
                <a:path w="179705" h="278764">
                  <a:moveTo>
                    <a:pt x="102234" y="0"/>
                  </a:moveTo>
                  <a:lnTo>
                    <a:pt x="144017" y="0"/>
                  </a:lnTo>
                  <a:lnTo>
                    <a:pt x="144017" y="244601"/>
                  </a:lnTo>
                  <a:lnTo>
                    <a:pt x="179704" y="244601"/>
                  </a:lnTo>
                  <a:lnTo>
                    <a:pt x="179704" y="278384"/>
                  </a:lnTo>
                  <a:lnTo>
                    <a:pt x="102234" y="278384"/>
                  </a:lnTo>
                  <a:lnTo>
                    <a:pt x="102234" y="198627"/>
                  </a:lnTo>
                  <a:lnTo>
                    <a:pt x="91662" y="208722"/>
                  </a:lnTo>
                  <a:lnTo>
                    <a:pt x="79946" y="215947"/>
                  </a:lnTo>
                  <a:lnTo>
                    <a:pt x="67087" y="220291"/>
                  </a:lnTo>
                  <a:lnTo>
                    <a:pt x="53085" y="221741"/>
                  </a:lnTo>
                  <a:lnTo>
                    <a:pt x="44398" y="221289"/>
                  </a:lnTo>
                  <a:lnTo>
                    <a:pt x="8501" y="201126"/>
                  </a:lnTo>
                  <a:lnTo>
                    <a:pt x="0" y="158369"/>
                  </a:lnTo>
                  <a:lnTo>
                    <a:pt x="0" y="60198"/>
                  </a:lnTo>
                  <a:lnTo>
                    <a:pt x="41782" y="60198"/>
                  </a:lnTo>
                  <a:lnTo>
                    <a:pt x="41782" y="140842"/>
                  </a:lnTo>
                  <a:lnTo>
                    <a:pt x="41949" y="152411"/>
                  </a:lnTo>
                  <a:lnTo>
                    <a:pt x="57022" y="188340"/>
                  </a:lnTo>
                  <a:lnTo>
                    <a:pt x="61848" y="189737"/>
                  </a:lnTo>
                  <a:lnTo>
                    <a:pt x="67690" y="189737"/>
                  </a:lnTo>
                  <a:lnTo>
                    <a:pt x="74167" y="189737"/>
                  </a:lnTo>
                  <a:lnTo>
                    <a:pt x="101187" y="157734"/>
                  </a:lnTo>
                  <a:lnTo>
                    <a:pt x="102234" y="136778"/>
                  </a:lnTo>
                  <a:lnTo>
                    <a:pt x="102234" y="0"/>
                  </a:lnTo>
                  <a:close/>
                </a:path>
              </a:pathLst>
            </a:custGeom>
            <a:ln w="10667">
              <a:solidFill>
                <a:srgbClr val="4579B8"/>
              </a:solidFill>
            </a:ln>
          </p:spPr>
          <p:txBody>
            <a:bodyPr wrap="square" lIns="0" tIns="0" rIns="0" bIns="0" rtlCol="0"/>
            <a:lstStyle/>
            <a:p>
              <a:endParaRPr>
                <a:solidFill>
                  <a:prstClr val="black"/>
                </a:solidFill>
              </a:endParaRPr>
            </a:p>
          </p:txBody>
        </p:sp>
        <p:pic>
          <p:nvPicPr>
            <p:cNvPr id="29" name="object 29"/>
            <p:cNvPicPr/>
            <p:nvPr/>
          </p:nvPicPr>
          <p:blipFill>
            <a:blip r:embed="rId17" cstate="print"/>
            <a:stretch>
              <a:fillRect/>
            </a:stretch>
          </p:blipFill>
          <p:spPr>
            <a:xfrm>
              <a:off x="1454403" y="1378966"/>
              <a:ext cx="171830" cy="232410"/>
            </a:xfrm>
            <a:prstGeom prst="rect">
              <a:avLst/>
            </a:prstGeom>
          </p:spPr>
        </p:pic>
        <p:pic>
          <p:nvPicPr>
            <p:cNvPr id="30" name="object 30"/>
            <p:cNvPicPr/>
            <p:nvPr/>
          </p:nvPicPr>
          <p:blipFill>
            <a:blip r:embed="rId18" cstate="print"/>
            <a:stretch>
              <a:fillRect/>
            </a:stretch>
          </p:blipFill>
          <p:spPr>
            <a:xfrm>
              <a:off x="1087678" y="1378966"/>
              <a:ext cx="160985" cy="232410"/>
            </a:xfrm>
            <a:prstGeom prst="rect">
              <a:avLst/>
            </a:prstGeom>
          </p:spPr>
        </p:pic>
        <p:pic>
          <p:nvPicPr>
            <p:cNvPr id="31" name="object 31"/>
            <p:cNvPicPr/>
            <p:nvPr/>
          </p:nvPicPr>
          <p:blipFill>
            <a:blip r:embed="rId19" cstate="print"/>
            <a:stretch>
              <a:fillRect/>
            </a:stretch>
          </p:blipFill>
          <p:spPr>
            <a:xfrm>
              <a:off x="594652" y="1378966"/>
              <a:ext cx="184785" cy="232664"/>
            </a:xfrm>
            <a:prstGeom prst="rect">
              <a:avLst/>
            </a:prstGeom>
          </p:spPr>
        </p:pic>
      </p:grpSp>
      <p:grpSp>
        <p:nvGrpSpPr>
          <p:cNvPr id="32" name="object 32"/>
          <p:cNvGrpSpPr/>
          <p:nvPr/>
        </p:nvGrpSpPr>
        <p:grpSpPr>
          <a:xfrm>
            <a:off x="3696718" y="1378967"/>
            <a:ext cx="155575" cy="229235"/>
            <a:chOff x="2172716" y="1378966"/>
            <a:chExt cx="155575" cy="229235"/>
          </a:xfrm>
        </p:grpSpPr>
        <p:pic>
          <p:nvPicPr>
            <p:cNvPr id="33" name="object 33"/>
            <p:cNvPicPr/>
            <p:nvPr/>
          </p:nvPicPr>
          <p:blipFill>
            <a:blip r:embed="rId20" cstate="print"/>
            <a:stretch>
              <a:fillRect/>
            </a:stretch>
          </p:blipFill>
          <p:spPr>
            <a:xfrm>
              <a:off x="2178050" y="1384300"/>
              <a:ext cx="144652" cy="218439"/>
            </a:xfrm>
            <a:prstGeom prst="rect">
              <a:avLst/>
            </a:prstGeom>
          </p:spPr>
        </p:pic>
        <p:sp>
          <p:nvSpPr>
            <p:cNvPr id="34" name="object 34"/>
            <p:cNvSpPr/>
            <p:nvPr/>
          </p:nvSpPr>
          <p:spPr>
            <a:xfrm>
              <a:off x="2178050" y="1384300"/>
              <a:ext cx="144780" cy="218440"/>
            </a:xfrm>
            <a:custGeom>
              <a:avLst/>
              <a:gdLst/>
              <a:ahLst/>
              <a:cxnLst/>
              <a:rect l="l" t="t" r="r" b="b"/>
              <a:pathLst>
                <a:path w="144780" h="218440">
                  <a:moveTo>
                    <a:pt x="0" y="0"/>
                  </a:moveTo>
                  <a:lnTo>
                    <a:pt x="41910" y="0"/>
                  </a:lnTo>
                  <a:lnTo>
                    <a:pt x="41910" y="60198"/>
                  </a:lnTo>
                  <a:lnTo>
                    <a:pt x="144652" y="60198"/>
                  </a:lnTo>
                  <a:lnTo>
                    <a:pt x="144652" y="93979"/>
                  </a:lnTo>
                  <a:lnTo>
                    <a:pt x="41910" y="93979"/>
                  </a:lnTo>
                  <a:lnTo>
                    <a:pt x="41910" y="184403"/>
                  </a:lnTo>
                  <a:lnTo>
                    <a:pt x="129793" y="184403"/>
                  </a:lnTo>
                  <a:lnTo>
                    <a:pt x="129793" y="218186"/>
                  </a:lnTo>
                  <a:lnTo>
                    <a:pt x="0" y="218186"/>
                  </a:lnTo>
                  <a:lnTo>
                    <a:pt x="0" y="0"/>
                  </a:lnTo>
                  <a:close/>
                </a:path>
              </a:pathLst>
            </a:custGeom>
            <a:ln w="10668">
              <a:solidFill>
                <a:srgbClr val="4579B8"/>
              </a:solidFill>
            </a:ln>
          </p:spPr>
          <p:txBody>
            <a:bodyPr wrap="square" lIns="0" tIns="0" rIns="0" bIns="0" rtlCol="0"/>
            <a:lstStyle/>
            <a:p>
              <a:endParaRPr>
                <a:solidFill>
                  <a:prstClr val="black"/>
                </a:solidFill>
              </a:endParaRPr>
            </a:p>
          </p:txBody>
        </p:sp>
      </p:grpSp>
      <p:pic>
        <p:nvPicPr>
          <p:cNvPr id="35" name="object 35"/>
          <p:cNvPicPr/>
          <p:nvPr/>
        </p:nvPicPr>
        <p:blipFill>
          <a:blip r:embed="rId21" cstate="print"/>
          <a:stretch>
            <a:fillRect/>
          </a:stretch>
        </p:blipFill>
        <p:spPr>
          <a:xfrm>
            <a:off x="3944111" y="1401191"/>
            <a:ext cx="592583" cy="210059"/>
          </a:xfrm>
          <a:prstGeom prst="rect">
            <a:avLst/>
          </a:prstGeom>
        </p:spPr>
      </p:pic>
      <p:grpSp>
        <p:nvGrpSpPr>
          <p:cNvPr id="36" name="object 36"/>
          <p:cNvGrpSpPr/>
          <p:nvPr/>
        </p:nvGrpSpPr>
        <p:grpSpPr>
          <a:xfrm>
            <a:off x="4627879" y="1378967"/>
            <a:ext cx="1688464" cy="289560"/>
            <a:chOff x="3103879" y="1378966"/>
            <a:chExt cx="1688464" cy="289560"/>
          </a:xfrm>
        </p:grpSpPr>
        <p:pic>
          <p:nvPicPr>
            <p:cNvPr id="37" name="object 37"/>
            <p:cNvPicPr/>
            <p:nvPr/>
          </p:nvPicPr>
          <p:blipFill>
            <a:blip r:embed="rId22" cstate="print"/>
            <a:stretch>
              <a:fillRect/>
            </a:stretch>
          </p:blipFill>
          <p:spPr>
            <a:xfrm>
              <a:off x="3109213" y="1384300"/>
              <a:ext cx="1677289" cy="278384"/>
            </a:xfrm>
            <a:prstGeom prst="rect">
              <a:avLst/>
            </a:prstGeom>
          </p:spPr>
        </p:pic>
        <p:sp>
          <p:nvSpPr>
            <p:cNvPr id="38" name="object 38"/>
            <p:cNvSpPr/>
            <p:nvPr/>
          </p:nvSpPr>
          <p:spPr>
            <a:xfrm>
              <a:off x="3213480" y="1537716"/>
              <a:ext cx="48895" cy="38735"/>
            </a:xfrm>
            <a:custGeom>
              <a:avLst/>
              <a:gdLst/>
              <a:ahLst/>
              <a:cxnLst/>
              <a:rect l="l" t="t" r="r" b="b"/>
              <a:pathLst>
                <a:path w="48895" h="38734">
                  <a:moveTo>
                    <a:pt x="24130" y="0"/>
                  </a:moveTo>
                  <a:lnTo>
                    <a:pt x="17271" y="0"/>
                  </a:lnTo>
                  <a:lnTo>
                    <a:pt x="11556" y="1778"/>
                  </a:lnTo>
                  <a:lnTo>
                    <a:pt x="6857" y="5334"/>
                  </a:lnTo>
                  <a:lnTo>
                    <a:pt x="2286" y="8889"/>
                  </a:lnTo>
                  <a:lnTo>
                    <a:pt x="0" y="13462"/>
                  </a:lnTo>
                  <a:lnTo>
                    <a:pt x="0" y="19304"/>
                  </a:lnTo>
                  <a:lnTo>
                    <a:pt x="0" y="24892"/>
                  </a:lnTo>
                  <a:lnTo>
                    <a:pt x="1905" y="29463"/>
                  </a:lnTo>
                  <a:lnTo>
                    <a:pt x="5968" y="33020"/>
                  </a:lnTo>
                  <a:lnTo>
                    <a:pt x="9906" y="36575"/>
                  </a:lnTo>
                  <a:lnTo>
                    <a:pt x="14986" y="38354"/>
                  </a:lnTo>
                  <a:lnTo>
                    <a:pt x="21081" y="38354"/>
                  </a:lnTo>
                  <a:lnTo>
                    <a:pt x="28575" y="38354"/>
                  </a:lnTo>
                  <a:lnTo>
                    <a:pt x="48514" y="0"/>
                  </a:lnTo>
                  <a:lnTo>
                    <a:pt x="24130" y="0"/>
                  </a:lnTo>
                  <a:close/>
                </a:path>
              </a:pathLst>
            </a:custGeom>
            <a:ln w="10667">
              <a:solidFill>
                <a:srgbClr val="4579B8"/>
              </a:solidFill>
            </a:ln>
          </p:spPr>
          <p:txBody>
            <a:bodyPr wrap="square" lIns="0" tIns="0" rIns="0" bIns="0" rtlCol="0"/>
            <a:lstStyle/>
            <a:p>
              <a:endParaRPr>
                <a:solidFill>
                  <a:prstClr val="black"/>
                </a:solidFill>
              </a:endParaRPr>
            </a:p>
          </p:txBody>
        </p:sp>
        <p:pic>
          <p:nvPicPr>
            <p:cNvPr id="39" name="object 39"/>
            <p:cNvPicPr/>
            <p:nvPr/>
          </p:nvPicPr>
          <p:blipFill>
            <a:blip r:embed="rId23" cstate="print"/>
            <a:stretch>
              <a:fillRect/>
            </a:stretch>
          </p:blipFill>
          <p:spPr>
            <a:xfrm>
              <a:off x="3988688" y="1439164"/>
              <a:ext cx="242570" cy="172212"/>
            </a:xfrm>
            <a:prstGeom prst="rect">
              <a:avLst/>
            </a:prstGeom>
          </p:spPr>
        </p:pic>
        <p:pic>
          <p:nvPicPr>
            <p:cNvPr id="40" name="object 40"/>
            <p:cNvPicPr/>
            <p:nvPr/>
          </p:nvPicPr>
          <p:blipFill>
            <a:blip r:embed="rId23" cstate="print"/>
            <a:stretch>
              <a:fillRect/>
            </a:stretch>
          </p:blipFill>
          <p:spPr>
            <a:xfrm>
              <a:off x="3526916" y="1439164"/>
              <a:ext cx="242570" cy="172212"/>
            </a:xfrm>
            <a:prstGeom prst="rect">
              <a:avLst/>
            </a:prstGeom>
          </p:spPr>
        </p:pic>
        <p:sp>
          <p:nvSpPr>
            <p:cNvPr id="41" name="object 41"/>
            <p:cNvSpPr/>
            <p:nvPr/>
          </p:nvSpPr>
          <p:spPr>
            <a:xfrm>
              <a:off x="3109213" y="1441323"/>
              <a:ext cx="213995" cy="221615"/>
            </a:xfrm>
            <a:custGeom>
              <a:avLst/>
              <a:gdLst/>
              <a:ahLst/>
              <a:cxnLst/>
              <a:rect l="l" t="t" r="r" b="b"/>
              <a:pathLst>
                <a:path w="213995" h="221614">
                  <a:moveTo>
                    <a:pt x="108838" y="0"/>
                  </a:moveTo>
                  <a:lnTo>
                    <a:pt x="155273" y="10126"/>
                  </a:lnTo>
                  <a:lnTo>
                    <a:pt x="185610" y="39242"/>
                  </a:lnTo>
                  <a:lnTo>
                    <a:pt x="194563" y="66928"/>
                  </a:lnTo>
                  <a:lnTo>
                    <a:pt x="213868" y="66928"/>
                  </a:lnTo>
                  <a:lnTo>
                    <a:pt x="213868" y="96392"/>
                  </a:lnTo>
                  <a:lnTo>
                    <a:pt x="194690" y="96392"/>
                  </a:lnTo>
                  <a:lnTo>
                    <a:pt x="192240" y="111940"/>
                  </a:lnTo>
                  <a:lnTo>
                    <a:pt x="173862" y="147319"/>
                  </a:lnTo>
                  <a:lnTo>
                    <a:pt x="127635" y="165226"/>
                  </a:lnTo>
                  <a:lnTo>
                    <a:pt x="114460" y="164395"/>
                  </a:lnTo>
                  <a:lnTo>
                    <a:pt x="76271" y="144754"/>
                  </a:lnTo>
                  <a:lnTo>
                    <a:pt x="67056" y="115697"/>
                  </a:lnTo>
                  <a:lnTo>
                    <a:pt x="68034" y="104814"/>
                  </a:lnTo>
                  <a:lnTo>
                    <a:pt x="91303" y="74215"/>
                  </a:lnTo>
                  <a:lnTo>
                    <a:pt x="123825" y="66928"/>
                  </a:lnTo>
                  <a:lnTo>
                    <a:pt x="152146" y="66928"/>
                  </a:lnTo>
                  <a:lnTo>
                    <a:pt x="149713" y="58860"/>
                  </a:lnTo>
                  <a:lnTo>
                    <a:pt x="118348" y="34210"/>
                  </a:lnTo>
                  <a:lnTo>
                    <a:pt x="96900" y="32003"/>
                  </a:lnTo>
                  <a:lnTo>
                    <a:pt x="83712" y="32648"/>
                  </a:lnTo>
                  <a:lnTo>
                    <a:pt x="45132" y="56451"/>
                  </a:lnTo>
                  <a:lnTo>
                    <a:pt x="41783" y="77724"/>
                  </a:lnTo>
                  <a:lnTo>
                    <a:pt x="41783" y="221361"/>
                  </a:lnTo>
                  <a:lnTo>
                    <a:pt x="0" y="221361"/>
                  </a:lnTo>
                  <a:lnTo>
                    <a:pt x="0" y="3175"/>
                  </a:lnTo>
                  <a:lnTo>
                    <a:pt x="38862" y="3175"/>
                  </a:lnTo>
                  <a:lnTo>
                    <a:pt x="38862" y="26035"/>
                  </a:lnTo>
                  <a:lnTo>
                    <a:pt x="39243" y="26035"/>
                  </a:lnTo>
                  <a:lnTo>
                    <a:pt x="77781" y="3428"/>
                  </a:lnTo>
                  <a:lnTo>
                    <a:pt x="97835" y="381"/>
                  </a:lnTo>
                  <a:lnTo>
                    <a:pt x="108838" y="0"/>
                  </a:lnTo>
                  <a:close/>
                </a:path>
              </a:pathLst>
            </a:custGeom>
            <a:ln w="10668">
              <a:solidFill>
                <a:srgbClr val="4579B8"/>
              </a:solidFill>
            </a:ln>
          </p:spPr>
          <p:txBody>
            <a:bodyPr wrap="square" lIns="0" tIns="0" rIns="0" bIns="0" rtlCol="0"/>
            <a:lstStyle/>
            <a:p>
              <a:endParaRPr>
                <a:solidFill>
                  <a:prstClr val="black"/>
                </a:solidFill>
              </a:endParaRPr>
            </a:p>
          </p:txBody>
        </p:sp>
        <p:pic>
          <p:nvPicPr>
            <p:cNvPr id="42" name="object 42"/>
            <p:cNvPicPr/>
            <p:nvPr/>
          </p:nvPicPr>
          <p:blipFill>
            <a:blip r:embed="rId24" cstate="print"/>
            <a:stretch>
              <a:fillRect/>
            </a:stretch>
          </p:blipFill>
          <p:spPr>
            <a:xfrm>
              <a:off x="4602860" y="1378966"/>
              <a:ext cx="188975" cy="232410"/>
            </a:xfrm>
            <a:prstGeom prst="rect">
              <a:avLst/>
            </a:prstGeom>
          </p:spPr>
        </p:pic>
        <p:sp>
          <p:nvSpPr>
            <p:cNvPr id="43" name="object 43"/>
            <p:cNvSpPr/>
            <p:nvPr/>
          </p:nvSpPr>
          <p:spPr>
            <a:xfrm>
              <a:off x="4456429" y="1384300"/>
              <a:ext cx="144145" cy="278765"/>
            </a:xfrm>
            <a:custGeom>
              <a:avLst/>
              <a:gdLst/>
              <a:ahLst/>
              <a:cxnLst/>
              <a:rect l="l" t="t" r="r" b="b"/>
              <a:pathLst>
                <a:path w="144145" h="278764">
                  <a:moveTo>
                    <a:pt x="0" y="0"/>
                  </a:moveTo>
                  <a:lnTo>
                    <a:pt x="41910" y="0"/>
                  </a:lnTo>
                  <a:lnTo>
                    <a:pt x="41910" y="79755"/>
                  </a:lnTo>
                  <a:lnTo>
                    <a:pt x="52409" y="69661"/>
                  </a:lnTo>
                  <a:lnTo>
                    <a:pt x="64087" y="62436"/>
                  </a:lnTo>
                  <a:lnTo>
                    <a:pt x="76932" y="58092"/>
                  </a:lnTo>
                  <a:lnTo>
                    <a:pt x="90932" y="56641"/>
                  </a:lnTo>
                  <a:lnTo>
                    <a:pt x="99530" y="57096"/>
                  </a:lnTo>
                  <a:lnTo>
                    <a:pt x="135641" y="77438"/>
                  </a:lnTo>
                  <a:lnTo>
                    <a:pt x="144145" y="120014"/>
                  </a:lnTo>
                  <a:lnTo>
                    <a:pt x="144145" y="218186"/>
                  </a:lnTo>
                  <a:lnTo>
                    <a:pt x="102235" y="218186"/>
                  </a:lnTo>
                  <a:lnTo>
                    <a:pt x="102235" y="137540"/>
                  </a:lnTo>
                  <a:lnTo>
                    <a:pt x="102115" y="127184"/>
                  </a:lnTo>
                  <a:lnTo>
                    <a:pt x="87884" y="90170"/>
                  </a:lnTo>
                  <a:lnTo>
                    <a:pt x="82677" y="88646"/>
                  </a:lnTo>
                  <a:lnTo>
                    <a:pt x="76454" y="88646"/>
                  </a:lnTo>
                  <a:lnTo>
                    <a:pt x="69850" y="88646"/>
                  </a:lnTo>
                  <a:lnTo>
                    <a:pt x="42894" y="120650"/>
                  </a:lnTo>
                  <a:lnTo>
                    <a:pt x="41910" y="141604"/>
                  </a:lnTo>
                  <a:lnTo>
                    <a:pt x="41910" y="278384"/>
                  </a:lnTo>
                  <a:lnTo>
                    <a:pt x="0" y="278384"/>
                  </a:lnTo>
                  <a:lnTo>
                    <a:pt x="0" y="0"/>
                  </a:lnTo>
                  <a:close/>
                </a:path>
              </a:pathLst>
            </a:custGeom>
            <a:ln w="10668">
              <a:solidFill>
                <a:srgbClr val="4579B8"/>
              </a:solidFill>
            </a:ln>
          </p:spPr>
          <p:txBody>
            <a:bodyPr wrap="square" lIns="0" tIns="0" rIns="0" bIns="0" rtlCol="0"/>
            <a:lstStyle/>
            <a:p>
              <a:endParaRPr>
                <a:solidFill>
                  <a:prstClr val="black"/>
                </a:solidFill>
              </a:endParaRPr>
            </a:p>
          </p:txBody>
        </p:sp>
        <p:pic>
          <p:nvPicPr>
            <p:cNvPr id="44" name="object 44"/>
            <p:cNvPicPr/>
            <p:nvPr/>
          </p:nvPicPr>
          <p:blipFill>
            <a:blip r:embed="rId24" cstate="print"/>
            <a:stretch>
              <a:fillRect/>
            </a:stretch>
          </p:blipFill>
          <p:spPr>
            <a:xfrm>
              <a:off x="4229480" y="1378966"/>
              <a:ext cx="188976" cy="232410"/>
            </a:xfrm>
            <a:prstGeom prst="rect">
              <a:avLst/>
            </a:prstGeom>
          </p:spPr>
        </p:pic>
        <p:sp>
          <p:nvSpPr>
            <p:cNvPr id="45" name="object 45"/>
            <p:cNvSpPr/>
            <p:nvPr/>
          </p:nvSpPr>
          <p:spPr>
            <a:xfrm>
              <a:off x="3346322" y="1384300"/>
              <a:ext cx="605155" cy="278765"/>
            </a:xfrm>
            <a:custGeom>
              <a:avLst/>
              <a:gdLst/>
              <a:ahLst/>
              <a:cxnLst/>
              <a:rect l="l" t="t" r="r" b="b"/>
              <a:pathLst>
                <a:path w="605154" h="278764">
                  <a:moveTo>
                    <a:pt x="460882" y="0"/>
                  </a:moveTo>
                  <a:lnTo>
                    <a:pt x="502792" y="0"/>
                  </a:lnTo>
                  <a:lnTo>
                    <a:pt x="502792" y="140842"/>
                  </a:lnTo>
                  <a:lnTo>
                    <a:pt x="502959" y="152411"/>
                  </a:lnTo>
                  <a:lnTo>
                    <a:pt x="518032" y="188340"/>
                  </a:lnTo>
                  <a:lnTo>
                    <a:pt x="522859" y="189737"/>
                  </a:lnTo>
                  <a:lnTo>
                    <a:pt x="528701" y="189737"/>
                  </a:lnTo>
                  <a:lnTo>
                    <a:pt x="536448" y="189737"/>
                  </a:lnTo>
                  <a:lnTo>
                    <a:pt x="543432" y="187451"/>
                  </a:lnTo>
                  <a:lnTo>
                    <a:pt x="549528" y="182752"/>
                  </a:lnTo>
                  <a:lnTo>
                    <a:pt x="555498" y="178180"/>
                  </a:lnTo>
                  <a:lnTo>
                    <a:pt x="563117" y="131699"/>
                  </a:lnTo>
                  <a:lnTo>
                    <a:pt x="563117" y="60198"/>
                  </a:lnTo>
                  <a:lnTo>
                    <a:pt x="605027" y="60198"/>
                  </a:lnTo>
                  <a:lnTo>
                    <a:pt x="605027" y="278384"/>
                  </a:lnTo>
                  <a:lnTo>
                    <a:pt x="563117" y="278384"/>
                  </a:lnTo>
                  <a:lnTo>
                    <a:pt x="563117" y="198754"/>
                  </a:lnTo>
                  <a:lnTo>
                    <a:pt x="552618" y="208829"/>
                  </a:lnTo>
                  <a:lnTo>
                    <a:pt x="540940" y="216011"/>
                  </a:lnTo>
                  <a:lnTo>
                    <a:pt x="528095" y="220311"/>
                  </a:lnTo>
                  <a:lnTo>
                    <a:pt x="514096" y="221741"/>
                  </a:lnTo>
                  <a:lnTo>
                    <a:pt x="505354" y="221289"/>
                  </a:lnTo>
                  <a:lnTo>
                    <a:pt x="469511" y="201126"/>
                  </a:lnTo>
                  <a:lnTo>
                    <a:pt x="460882" y="158369"/>
                  </a:lnTo>
                  <a:lnTo>
                    <a:pt x="460882" y="0"/>
                  </a:lnTo>
                  <a:close/>
                </a:path>
                <a:path w="605154" h="278764">
                  <a:moveTo>
                    <a:pt x="102235" y="0"/>
                  </a:moveTo>
                  <a:lnTo>
                    <a:pt x="144017" y="0"/>
                  </a:lnTo>
                  <a:lnTo>
                    <a:pt x="144017" y="244601"/>
                  </a:lnTo>
                  <a:lnTo>
                    <a:pt x="179704" y="244601"/>
                  </a:lnTo>
                  <a:lnTo>
                    <a:pt x="179704" y="278384"/>
                  </a:lnTo>
                  <a:lnTo>
                    <a:pt x="102235" y="278384"/>
                  </a:lnTo>
                  <a:lnTo>
                    <a:pt x="102235" y="198627"/>
                  </a:lnTo>
                  <a:lnTo>
                    <a:pt x="91662" y="208722"/>
                  </a:lnTo>
                  <a:lnTo>
                    <a:pt x="79946" y="215947"/>
                  </a:lnTo>
                  <a:lnTo>
                    <a:pt x="67087" y="220291"/>
                  </a:lnTo>
                  <a:lnTo>
                    <a:pt x="53086" y="221741"/>
                  </a:lnTo>
                  <a:lnTo>
                    <a:pt x="44398" y="221289"/>
                  </a:lnTo>
                  <a:lnTo>
                    <a:pt x="8501" y="201126"/>
                  </a:lnTo>
                  <a:lnTo>
                    <a:pt x="0" y="158369"/>
                  </a:lnTo>
                  <a:lnTo>
                    <a:pt x="0" y="60198"/>
                  </a:lnTo>
                  <a:lnTo>
                    <a:pt x="41782" y="60198"/>
                  </a:lnTo>
                  <a:lnTo>
                    <a:pt x="41782" y="140842"/>
                  </a:lnTo>
                  <a:lnTo>
                    <a:pt x="41949" y="152411"/>
                  </a:lnTo>
                  <a:lnTo>
                    <a:pt x="57023" y="188340"/>
                  </a:lnTo>
                  <a:lnTo>
                    <a:pt x="61849" y="189737"/>
                  </a:lnTo>
                  <a:lnTo>
                    <a:pt x="67690" y="189737"/>
                  </a:lnTo>
                  <a:lnTo>
                    <a:pt x="74167" y="189737"/>
                  </a:lnTo>
                  <a:lnTo>
                    <a:pt x="101187" y="157734"/>
                  </a:lnTo>
                  <a:lnTo>
                    <a:pt x="102235" y="136778"/>
                  </a:lnTo>
                  <a:lnTo>
                    <a:pt x="102235" y="0"/>
                  </a:lnTo>
                  <a:close/>
                </a:path>
              </a:pathLst>
            </a:custGeom>
            <a:ln w="10668">
              <a:solidFill>
                <a:srgbClr val="4579B8"/>
              </a:solidFill>
            </a:ln>
          </p:spPr>
          <p:txBody>
            <a:bodyPr wrap="square" lIns="0" tIns="0" rIns="0" bIns="0" rtlCol="0"/>
            <a:lstStyle/>
            <a:p>
              <a:endParaRPr>
                <a:solidFill>
                  <a:prstClr val="black"/>
                </a:solidFill>
              </a:endParaRPr>
            </a:p>
          </p:txBody>
        </p:sp>
      </p:grpSp>
      <p:grpSp>
        <p:nvGrpSpPr>
          <p:cNvPr id="46" name="object 46"/>
          <p:cNvGrpSpPr/>
          <p:nvPr/>
        </p:nvGrpSpPr>
        <p:grpSpPr>
          <a:xfrm>
            <a:off x="1874723" y="1817878"/>
            <a:ext cx="430531" cy="231140"/>
            <a:chOff x="350723" y="1817877"/>
            <a:chExt cx="430530" cy="231140"/>
          </a:xfrm>
        </p:grpSpPr>
        <p:pic>
          <p:nvPicPr>
            <p:cNvPr id="47" name="object 47"/>
            <p:cNvPicPr/>
            <p:nvPr/>
          </p:nvPicPr>
          <p:blipFill>
            <a:blip r:embed="rId25" cstate="print"/>
            <a:stretch>
              <a:fillRect/>
            </a:stretch>
          </p:blipFill>
          <p:spPr>
            <a:xfrm>
              <a:off x="356057" y="1845436"/>
              <a:ext cx="203631" cy="197865"/>
            </a:xfrm>
            <a:prstGeom prst="rect">
              <a:avLst/>
            </a:prstGeom>
          </p:spPr>
        </p:pic>
        <p:sp>
          <p:nvSpPr>
            <p:cNvPr id="48" name="object 48"/>
            <p:cNvSpPr/>
            <p:nvPr/>
          </p:nvSpPr>
          <p:spPr>
            <a:xfrm>
              <a:off x="515492" y="1997328"/>
              <a:ext cx="44450" cy="46355"/>
            </a:xfrm>
            <a:custGeom>
              <a:avLst/>
              <a:gdLst/>
              <a:ahLst/>
              <a:cxnLst/>
              <a:rect l="l" t="t" r="r" b="b"/>
              <a:pathLst>
                <a:path w="44450" h="46355">
                  <a:moveTo>
                    <a:pt x="22313" y="0"/>
                  </a:moveTo>
                  <a:lnTo>
                    <a:pt x="30556" y="0"/>
                  </a:lnTo>
                  <a:lnTo>
                    <a:pt x="36258" y="1650"/>
                  </a:lnTo>
                  <a:lnTo>
                    <a:pt x="39433" y="4699"/>
                  </a:lnTo>
                  <a:lnTo>
                    <a:pt x="42608" y="7874"/>
                  </a:lnTo>
                  <a:lnTo>
                    <a:pt x="44195" y="13843"/>
                  </a:lnTo>
                  <a:lnTo>
                    <a:pt x="44195" y="22606"/>
                  </a:lnTo>
                  <a:lnTo>
                    <a:pt x="44195" y="31876"/>
                  </a:lnTo>
                  <a:lnTo>
                    <a:pt x="42583" y="38100"/>
                  </a:lnTo>
                  <a:lnTo>
                    <a:pt x="39357" y="41275"/>
                  </a:lnTo>
                  <a:lnTo>
                    <a:pt x="36131" y="44450"/>
                  </a:lnTo>
                  <a:lnTo>
                    <a:pt x="30352" y="45974"/>
                  </a:lnTo>
                  <a:lnTo>
                    <a:pt x="22021" y="45974"/>
                  </a:lnTo>
                  <a:lnTo>
                    <a:pt x="13690" y="45974"/>
                  </a:lnTo>
                  <a:lnTo>
                    <a:pt x="7937" y="44450"/>
                  </a:lnTo>
                  <a:lnTo>
                    <a:pt x="4762" y="41401"/>
                  </a:lnTo>
                  <a:lnTo>
                    <a:pt x="1587" y="38226"/>
                  </a:lnTo>
                  <a:lnTo>
                    <a:pt x="0" y="32258"/>
                  </a:lnTo>
                  <a:lnTo>
                    <a:pt x="0" y="23622"/>
                  </a:lnTo>
                  <a:lnTo>
                    <a:pt x="0" y="14224"/>
                  </a:lnTo>
                  <a:lnTo>
                    <a:pt x="1612" y="8000"/>
                  </a:lnTo>
                  <a:lnTo>
                    <a:pt x="4825" y="4825"/>
                  </a:lnTo>
                  <a:lnTo>
                    <a:pt x="8051" y="1650"/>
                  </a:lnTo>
                  <a:lnTo>
                    <a:pt x="13881" y="0"/>
                  </a:lnTo>
                  <a:lnTo>
                    <a:pt x="22313" y="0"/>
                  </a:lnTo>
                  <a:close/>
                </a:path>
              </a:pathLst>
            </a:custGeom>
            <a:ln w="10668">
              <a:solidFill>
                <a:srgbClr val="4579B8"/>
              </a:solidFill>
            </a:ln>
          </p:spPr>
          <p:txBody>
            <a:bodyPr wrap="square" lIns="0" tIns="0" rIns="0" bIns="0" rtlCol="0"/>
            <a:lstStyle/>
            <a:p>
              <a:endParaRPr>
                <a:solidFill>
                  <a:prstClr val="black"/>
                </a:solidFill>
              </a:endParaRPr>
            </a:p>
          </p:txBody>
        </p:sp>
        <p:pic>
          <p:nvPicPr>
            <p:cNvPr id="49" name="object 49"/>
            <p:cNvPicPr/>
            <p:nvPr/>
          </p:nvPicPr>
          <p:blipFill>
            <a:blip r:embed="rId26" cstate="print"/>
            <a:stretch>
              <a:fillRect/>
            </a:stretch>
          </p:blipFill>
          <p:spPr>
            <a:xfrm>
              <a:off x="350723" y="1840102"/>
              <a:ext cx="139852" cy="206629"/>
            </a:xfrm>
            <a:prstGeom prst="rect">
              <a:avLst/>
            </a:prstGeom>
          </p:spPr>
        </p:pic>
        <p:pic>
          <p:nvPicPr>
            <p:cNvPr id="50" name="object 50"/>
            <p:cNvPicPr/>
            <p:nvPr/>
          </p:nvPicPr>
          <p:blipFill>
            <a:blip r:embed="rId27" cstate="print"/>
            <a:stretch>
              <a:fillRect/>
            </a:stretch>
          </p:blipFill>
          <p:spPr>
            <a:xfrm>
              <a:off x="601471" y="1823211"/>
              <a:ext cx="174129" cy="218186"/>
            </a:xfrm>
            <a:prstGeom prst="rect">
              <a:avLst/>
            </a:prstGeom>
          </p:spPr>
        </p:pic>
        <p:pic>
          <p:nvPicPr>
            <p:cNvPr id="51" name="object 51"/>
            <p:cNvPicPr/>
            <p:nvPr/>
          </p:nvPicPr>
          <p:blipFill>
            <a:blip r:embed="rId28" cstate="print"/>
            <a:stretch>
              <a:fillRect/>
            </a:stretch>
          </p:blipFill>
          <p:spPr>
            <a:xfrm>
              <a:off x="596137" y="1817877"/>
              <a:ext cx="184797" cy="228854"/>
            </a:xfrm>
            <a:prstGeom prst="rect">
              <a:avLst/>
            </a:prstGeom>
          </p:spPr>
        </p:pic>
      </p:grpSp>
      <p:grpSp>
        <p:nvGrpSpPr>
          <p:cNvPr id="52" name="object 52"/>
          <p:cNvGrpSpPr/>
          <p:nvPr/>
        </p:nvGrpSpPr>
        <p:grpSpPr>
          <a:xfrm>
            <a:off x="2396045" y="1817877"/>
            <a:ext cx="1372235" cy="289560"/>
            <a:chOff x="872045" y="1817877"/>
            <a:chExt cx="1372235" cy="289560"/>
          </a:xfrm>
        </p:grpSpPr>
        <p:pic>
          <p:nvPicPr>
            <p:cNvPr id="53" name="object 53"/>
            <p:cNvPicPr/>
            <p:nvPr/>
          </p:nvPicPr>
          <p:blipFill>
            <a:blip r:embed="rId29" cstate="print"/>
            <a:stretch>
              <a:fillRect/>
            </a:stretch>
          </p:blipFill>
          <p:spPr>
            <a:xfrm>
              <a:off x="877379" y="1823211"/>
              <a:ext cx="1361122" cy="278384"/>
            </a:xfrm>
            <a:prstGeom prst="rect">
              <a:avLst/>
            </a:prstGeom>
          </p:spPr>
        </p:pic>
        <p:sp>
          <p:nvSpPr>
            <p:cNvPr id="54" name="object 54"/>
            <p:cNvSpPr/>
            <p:nvPr/>
          </p:nvSpPr>
          <p:spPr>
            <a:xfrm>
              <a:off x="1286002" y="1883409"/>
              <a:ext cx="572135" cy="161925"/>
            </a:xfrm>
            <a:custGeom>
              <a:avLst/>
              <a:gdLst/>
              <a:ahLst/>
              <a:cxnLst/>
              <a:rect l="l" t="t" r="r" b="b"/>
              <a:pathLst>
                <a:path w="572135" h="161925">
                  <a:moveTo>
                    <a:pt x="35559" y="29082"/>
                  </a:moveTo>
                  <a:lnTo>
                    <a:pt x="2381" y="57959"/>
                  </a:lnTo>
                  <a:lnTo>
                    <a:pt x="0" y="79375"/>
                  </a:lnTo>
                  <a:lnTo>
                    <a:pt x="567" y="90352"/>
                  </a:lnTo>
                  <a:lnTo>
                    <a:pt x="19621" y="125285"/>
                  </a:lnTo>
                  <a:lnTo>
                    <a:pt x="34162" y="128524"/>
                  </a:lnTo>
                  <a:lnTo>
                    <a:pt x="41640" y="127664"/>
                  </a:lnTo>
                  <a:lnTo>
                    <a:pt x="67675" y="98313"/>
                  </a:lnTo>
                  <a:lnTo>
                    <a:pt x="70231" y="77088"/>
                  </a:lnTo>
                  <a:lnTo>
                    <a:pt x="69635" y="66375"/>
                  </a:lnTo>
                  <a:lnTo>
                    <a:pt x="49656" y="32289"/>
                  </a:lnTo>
                  <a:lnTo>
                    <a:pt x="35559" y="29082"/>
                  </a:lnTo>
                  <a:close/>
                </a:path>
                <a:path w="572135" h="161925">
                  <a:moveTo>
                    <a:pt x="339724" y="0"/>
                  </a:moveTo>
                  <a:lnTo>
                    <a:pt x="381508" y="0"/>
                  </a:lnTo>
                  <a:lnTo>
                    <a:pt x="381508" y="90297"/>
                  </a:lnTo>
                  <a:lnTo>
                    <a:pt x="381889" y="102276"/>
                  </a:lnTo>
                  <a:lnTo>
                    <a:pt x="397128" y="129539"/>
                  </a:lnTo>
                  <a:lnTo>
                    <a:pt x="403605" y="129539"/>
                  </a:lnTo>
                  <a:lnTo>
                    <a:pt x="411860" y="129539"/>
                  </a:lnTo>
                  <a:lnTo>
                    <a:pt x="434145" y="91273"/>
                  </a:lnTo>
                  <a:lnTo>
                    <a:pt x="434721" y="75818"/>
                  </a:lnTo>
                  <a:lnTo>
                    <a:pt x="434721" y="0"/>
                  </a:lnTo>
                  <a:lnTo>
                    <a:pt x="476630" y="0"/>
                  </a:lnTo>
                  <a:lnTo>
                    <a:pt x="476630" y="86613"/>
                  </a:lnTo>
                  <a:lnTo>
                    <a:pt x="476754" y="97041"/>
                  </a:lnTo>
                  <a:lnTo>
                    <a:pt x="485647" y="126237"/>
                  </a:lnTo>
                  <a:lnTo>
                    <a:pt x="488696" y="128524"/>
                  </a:lnTo>
                  <a:lnTo>
                    <a:pt x="493014" y="129539"/>
                  </a:lnTo>
                  <a:lnTo>
                    <a:pt x="498474" y="129539"/>
                  </a:lnTo>
                  <a:lnTo>
                    <a:pt x="504824" y="129539"/>
                  </a:lnTo>
                  <a:lnTo>
                    <a:pt x="528986" y="96916"/>
                  </a:lnTo>
                  <a:lnTo>
                    <a:pt x="529843" y="76707"/>
                  </a:lnTo>
                  <a:lnTo>
                    <a:pt x="529843" y="0"/>
                  </a:lnTo>
                  <a:lnTo>
                    <a:pt x="571627" y="0"/>
                  </a:lnTo>
                  <a:lnTo>
                    <a:pt x="571627" y="157987"/>
                  </a:lnTo>
                  <a:lnTo>
                    <a:pt x="533146" y="157987"/>
                  </a:lnTo>
                  <a:lnTo>
                    <a:pt x="533146" y="136398"/>
                  </a:lnTo>
                  <a:lnTo>
                    <a:pt x="527813" y="142355"/>
                  </a:lnTo>
                  <a:lnTo>
                    <a:pt x="491398" y="161161"/>
                  </a:lnTo>
                  <a:lnTo>
                    <a:pt x="484378" y="161543"/>
                  </a:lnTo>
                  <a:lnTo>
                    <a:pt x="470159" y="159972"/>
                  </a:lnTo>
                  <a:lnTo>
                    <a:pt x="457977" y="155257"/>
                  </a:lnTo>
                  <a:lnTo>
                    <a:pt x="447819" y="147399"/>
                  </a:lnTo>
                  <a:lnTo>
                    <a:pt x="439673" y="136398"/>
                  </a:lnTo>
                  <a:lnTo>
                    <a:pt x="428882" y="147399"/>
                  </a:lnTo>
                  <a:lnTo>
                    <a:pt x="417258" y="155257"/>
                  </a:lnTo>
                  <a:lnTo>
                    <a:pt x="404776" y="159972"/>
                  </a:lnTo>
                  <a:lnTo>
                    <a:pt x="391414" y="161543"/>
                  </a:lnTo>
                  <a:lnTo>
                    <a:pt x="382845" y="161113"/>
                  </a:lnTo>
                  <a:lnTo>
                    <a:pt x="348741" y="143890"/>
                  </a:lnTo>
                  <a:lnTo>
                    <a:pt x="339724" y="100964"/>
                  </a:lnTo>
                  <a:lnTo>
                    <a:pt x="339724" y="0"/>
                  </a:lnTo>
                  <a:close/>
                </a:path>
              </a:pathLst>
            </a:custGeom>
            <a:ln w="10668">
              <a:solidFill>
                <a:srgbClr val="4579B8"/>
              </a:solidFill>
            </a:ln>
          </p:spPr>
          <p:txBody>
            <a:bodyPr wrap="square" lIns="0" tIns="0" rIns="0" bIns="0" rtlCol="0"/>
            <a:lstStyle/>
            <a:p>
              <a:endParaRPr>
                <a:solidFill>
                  <a:prstClr val="black"/>
                </a:solidFill>
              </a:endParaRPr>
            </a:p>
          </p:txBody>
        </p:sp>
        <p:pic>
          <p:nvPicPr>
            <p:cNvPr id="55" name="object 55"/>
            <p:cNvPicPr/>
            <p:nvPr/>
          </p:nvPicPr>
          <p:blipFill>
            <a:blip r:embed="rId30" cstate="print"/>
            <a:stretch>
              <a:fillRect/>
            </a:stretch>
          </p:blipFill>
          <p:spPr>
            <a:xfrm>
              <a:off x="872045" y="1878075"/>
              <a:ext cx="154736" cy="172212"/>
            </a:xfrm>
            <a:prstGeom prst="rect">
              <a:avLst/>
            </a:prstGeom>
          </p:spPr>
        </p:pic>
        <p:sp>
          <p:nvSpPr>
            <p:cNvPr id="56" name="object 56"/>
            <p:cNvSpPr/>
            <p:nvPr/>
          </p:nvSpPr>
          <p:spPr>
            <a:xfrm>
              <a:off x="1243317" y="1879853"/>
              <a:ext cx="347980" cy="222250"/>
            </a:xfrm>
            <a:custGeom>
              <a:avLst/>
              <a:gdLst/>
              <a:ahLst/>
              <a:cxnLst/>
              <a:rect l="l" t="t" r="r" b="b"/>
              <a:pathLst>
                <a:path w="347980" h="222250">
                  <a:moveTo>
                    <a:pt x="288048" y="0"/>
                  </a:moveTo>
                  <a:lnTo>
                    <a:pt x="328768" y="15748"/>
                  </a:lnTo>
                  <a:lnTo>
                    <a:pt x="341261" y="63373"/>
                  </a:lnTo>
                  <a:lnTo>
                    <a:pt x="341261" y="95885"/>
                  </a:lnTo>
                  <a:lnTo>
                    <a:pt x="299351" y="95885"/>
                  </a:lnTo>
                  <a:lnTo>
                    <a:pt x="299351" y="80899"/>
                  </a:lnTo>
                  <a:lnTo>
                    <a:pt x="299232" y="70542"/>
                  </a:lnTo>
                  <a:lnTo>
                    <a:pt x="285000" y="33528"/>
                  </a:lnTo>
                  <a:lnTo>
                    <a:pt x="279793" y="32004"/>
                  </a:lnTo>
                  <a:lnTo>
                    <a:pt x="273570" y="32004"/>
                  </a:lnTo>
                  <a:lnTo>
                    <a:pt x="265696" y="32004"/>
                  </a:lnTo>
                  <a:lnTo>
                    <a:pt x="258711" y="34290"/>
                  </a:lnTo>
                  <a:lnTo>
                    <a:pt x="252742" y="38988"/>
                  </a:lnTo>
                  <a:lnTo>
                    <a:pt x="246646" y="43561"/>
                  </a:lnTo>
                  <a:lnTo>
                    <a:pt x="239026" y="90043"/>
                  </a:lnTo>
                  <a:lnTo>
                    <a:pt x="239026" y="127762"/>
                  </a:lnTo>
                  <a:lnTo>
                    <a:pt x="347484" y="127762"/>
                  </a:lnTo>
                  <a:lnTo>
                    <a:pt x="347484" y="161544"/>
                  </a:lnTo>
                  <a:lnTo>
                    <a:pt x="239026" y="161544"/>
                  </a:lnTo>
                  <a:lnTo>
                    <a:pt x="239026" y="221742"/>
                  </a:lnTo>
                  <a:lnTo>
                    <a:pt x="197116" y="221742"/>
                  </a:lnTo>
                  <a:lnTo>
                    <a:pt x="197116" y="3556"/>
                  </a:lnTo>
                  <a:lnTo>
                    <a:pt x="235978" y="3556"/>
                  </a:lnTo>
                  <a:lnTo>
                    <a:pt x="235978" y="26797"/>
                  </a:lnTo>
                  <a:lnTo>
                    <a:pt x="247025" y="15055"/>
                  </a:lnTo>
                  <a:lnTo>
                    <a:pt x="259394" y="6683"/>
                  </a:lnTo>
                  <a:lnTo>
                    <a:pt x="273072" y="1668"/>
                  </a:lnTo>
                  <a:lnTo>
                    <a:pt x="288048" y="0"/>
                  </a:lnTo>
                  <a:close/>
                </a:path>
                <a:path w="347980" h="222250">
                  <a:moveTo>
                    <a:pt x="67068" y="0"/>
                  </a:moveTo>
                  <a:lnTo>
                    <a:pt x="105327" y="15049"/>
                  </a:lnTo>
                  <a:lnTo>
                    <a:pt x="114947" y="26924"/>
                  </a:lnTo>
                  <a:lnTo>
                    <a:pt x="114947" y="3556"/>
                  </a:lnTo>
                  <a:lnTo>
                    <a:pt x="153428" y="3556"/>
                  </a:lnTo>
                  <a:lnTo>
                    <a:pt x="153428" y="187960"/>
                  </a:lnTo>
                  <a:lnTo>
                    <a:pt x="189115" y="187960"/>
                  </a:lnTo>
                  <a:lnTo>
                    <a:pt x="189115" y="221742"/>
                  </a:lnTo>
                  <a:lnTo>
                    <a:pt x="111645" y="221742"/>
                  </a:lnTo>
                  <a:lnTo>
                    <a:pt x="111645" y="142240"/>
                  </a:lnTo>
                  <a:lnTo>
                    <a:pt x="107309" y="147288"/>
                  </a:lnTo>
                  <a:lnTo>
                    <a:pt x="71912" y="164718"/>
                  </a:lnTo>
                  <a:lnTo>
                    <a:pt x="64909" y="165100"/>
                  </a:lnTo>
                  <a:lnTo>
                    <a:pt x="51194" y="163625"/>
                  </a:lnTo>
                  <a:lnTo>
                    <a:pt x="18084" y="141605"/>
                  </a:lnTo>
                  <a:lnTo>
                    <a:pt x="1130" y="98510"/>
                  </a:lnTo>
                  <a:lnTo>
                    <a:pt x="0" y="80772"/>
                  </a:lnTo>
                  <a:lnTo>
                    <a:pt x="1183" y="63388"/>
                  </a:lnTo>
                  <a:lnTo>
                    <a:pt x="18910" y="22098"/>
                  </a:lnTo>
                  <a:lnTo>
                    <a:pt x="53118" y="1381"/>
                  </a:lnTo>
                  <a:lnTo>
                    <a:pt x="67068" y="0"/>
                  </a:lnTo>
                  <a:close/>
                </a:path>
              </a:pathLst>
            </a:custGeom>
            <a:ln w="10668">
              <a:solidFill>
                <a:srgbClr val="4579B8"/>
              </a:solidFill>
            </a:ln>
          </p:spPr>
          <p:txBody>
            <a:bodyPr wrap="square" lIns="0" tIns="0" rIns="0" bIns="0" rtlCol="0"/>
            <a:lstStyle/>
            <a:p>
              <a:endParaRPr>
                <a:solidFill>
                  <a:prstClr val="black"/>
                </a:solidFill>
              </a:endParaRPr>
            </a:p>
          </p:txBody>
        </p:sp>
        <p:pic>
          <p:nvPicPr>
            <p:cNvPr id="57" name="object 57"/>
            <p:cNvPicPr/>
            <p:nvPr/>
          </p:nvPicPr>
          <p:blipFill>
            <a:blip r:embed="rId31" cstate="print"/>
            <a:stretch>
              <a:fillRect/>
            </a:stretch>
          </p:blipFill>
          <p:spPr>
            <a:xfrm>
              <a:off x="2082800" y="1817877"/>
              <a:ext cx="161035" cy="232410"/>
            </a:xfrm>
            <a:prstGeom prst="rect">
              <a:avLst/>
            </a:prstGeom>
          </p:spPr>
        </p:pic>
        <p:sp>
          <p:nvSpPr>
            <p:cNvPr id="58" name="object 58"/>
            <p:cNvSpPr/>
            <p:nvPr/>
          </p:nvSpPr>
          <p:spPr>
            <a:xfrm>
              <a:off x="1064056" y="1823211"/>
              <a:ext cx="981075" cy="278765"/>
            </a:xfrm>
            <a:custGeom>
              <a:avLst/>
              <a:gdLst/>
              <a:ahLst/>
              <a:cxnLst/>
              <a:rect l="l" t="t" r="r" b="b"/>
              <a:pathLst>
                <a:path w="981075" h="278764">
                  <a:moveTo>
                    <a:pt x="802462" y="0"/>
                  </a:moveTo>
                  <a:lnTo>
                    <a:pt x="878535" y="0"/>
                  </a:lnTo>
                  <a:lnTo>
                    <a:pt x="878535" y="140842"/>
                  </a:lnTo>
                  <a:lnTo>
                    <a:pt x="878701" y="152411"/>
                  </a:lnTo>
                  <a:lnTo>
                    <a:pt x="893775" y="188340"/>
                  </a:lnTo>
                  <a:lnTo>
                    <a:pt x="898601" y="189737"/>
                  </a:lnTo>
                  <a:lnTo>
                    <a:pt x="904443" y="189737"/>
                  </a:lnTo>
                  <a:lnTo>
                    <a:pt x="912190" y="189737"/>
                  </a:lnTo>
                  <a:lnTo>
                    <a:pt x="919175" y="187451"/>
                  </a:lnTo>
                  <a:lnTo>
                    <a:pt x="925271" y="182752"/>
                  </a:lnTo>
                  <a:lnTo>
                    <a:pt x="931240" y="178180"/>
                  </a:lnTo>
                  <a:lnTo>
                    <a:pt x="938860" y="131699"/>
                  </a:lnTo>
                  <a:lnTo>
                    <a:pt x="938860" y="60198"/>
                  </a:lnTo>
                  <a:lnTo>
                    <a:pt x="980770" y="60198"/>
                  </a:lnTo>
                  <a:lnTo>
                    <a:pt x="980770" y="218186"/>
                  </a:lnTo>
                  <a:lnTo>
                    <a:pt x="941908" y="218186"/>
                  </a:lnTo>
                  <a:lnTo>
                    <a:pt x="941908" y="194945"/>
                  </a:lnTo>
                  <a:lnTo>
                    <a:pt x="930861" y="206686"/>
                  </a:lnTo>
                  <a:lnTo>
                    <a:pt x="918492" y="215058"/>
                  </a:lnTo>
                  <a:lnTo>
                    <a:pt x="904814" y="220073"/>
                  </a:lnTo>
                  <a:lnTo>
                    <a:pt x="889838" y="221741"/>
                  </a:lnTo>
                  <a:lnTo>
                    <a:pt x="881097" y="221289"/>
                  </a:lnTo>
                  <a:lnTo>
                    <a:pt x="845253" y="201126"/>
                  </a:lnTo>
                  <a:lnTo>
                    <a:pt x="836625" y="158368"/>
                  </a:lnTo>
                  <a:lnTo>
                    <a:pt x="836625" y="33782"/>
                  </a:lnTo>
                  <a:lnTo>
                    <a:pt x="802462" y="33782"/>
                  </a:lnTo>
                  <a:lnTo>
                    <a:pt x="802462" y="0"/>
                  </a:lnTo>
                  <a:close/>
                </a:path>
                <a:path w="981075" h="278764">
                  <a:moveTo>
                    <a:pt x="0" y="0"/>
                  </a:moveTo>
                  <a:lnTo>
                    <a:pt x="41821" y="0"/>
                  </a:lnTo>
                  <a:lnTo>
                    <a:pt x="41821" y="140842"/>
                  </a:lnTo>
                  <a:lnTo>
                    <a:pt x="41987" y="152411"/>
                  </a:lnTo>
                  <a:lnTo>
                    <a:pt x="53136" y="185547"/>
                  </a:lnTo>
                  <a:lnTo>
                    <a:pt x="57099" y="188340"/>
                  </a:lnTo>
                  <a:lnTo>
                    <a:pt x="61963" y="189737"/>
                  </a:lnTo>
                  <a:lnTo>
                    <a:pt x="67716" y="189737"/>
                  </a:lnTo>
                  <a:lnTo>
                    <a:pt x="75552" y="189737"/>
                  </a:lnTo>
                  <a:lnTo>
                    <a:pt x="82499" y="187451"/>
                  </a:lnTo>
                  <a:lnTo>
                    <a:pt x="88557" y="182752"/>
                  </a:lnTo>
                  <a:lnTo>
                    <a:pt x="94602" y="178180"/>
                  </a:lnTo>
                  <a:lnTo>
                    <a:pt x="102247" y="131699"/>
                  </a:lnTo>
                  <a:lnTo>
                    <a:pt x="102247" y="60198"/>
                  </a:lnTo>
                  <a:lnTo>
                    <a:pt x="144068" y="60198"/>
                  </a:lnTo>
                  <a:lnTo>
                    <a:pt x="144068" y="278384"/>
                  </a:lnTo>
                  <a:lnTo>
                    <a:pt x="102247" y="278384"/>
                  </a:lnTo>
                  <a:lnTo>
                    <a:pt x="102247" y="198754"/>
                  </a:lnTo>
                  <a:lnTo>
                    <a:pt x="91698" y="208829"/>
                  </a:lnTo>
                  <a:lnTo>
                    <a:pt x="79997" y="216011"/>
                  </a:lnTo>
                  <a:lnTo>
                    <a:pt x="67143" y="220311"/>
                  </a:lnTo>
                  <a:lnTo>
                    <a:pt x="53136" y="221741"/>
                  </a:lnTo>
                  <a:lnTo>
                    <a:pt x="44433" y="221289"/>
                  </a:lnTo>
                  <a:lnTo>
                    <a:pt x="8564" y="201126"/>
                  </a:lnTo>
                  <a:lnTo>
                    <a:pt x="0" y="158368"/>
                  </a:lnTo>
                  <a:lnTo>
                    <a:pt x="0" y="0"/>
                  </a:lnTo>
                  <a:close/>
                </a:path>
              </a:pathLst>
            </a:custGeom>
            <a:ln w="10668">
              <a:solidFill>
                <a:srgbClr val="4579B8"/>
              </a:solidFill>
            </a:ln>
          </p:spPr>
          <p:txBody>
            <a:bodyPr wrap="square" lIns="0" tIns="0" rIns="0" bIns="0" rtlCol="0"/>
            <a:lstStyle/>
            <a:p>
              <a:endParaRPr>
                <a:solidFill>
                  <a:prstClr val="black"/>
                </a:solidFill>
              </a:endParaRPr>
            </a:p>
          </p:txBody>
        </p:sp>
      </p:grpSp>
      <p:grpSp>
        <p:nvGrpSpPr>
          <p:cNvPr id="59" name="object 59"/>
          <p:cNvGrpSpPr/>
          <p:nvPr/>
        </p:nvGrpSpPr>
        <p:grpSpPr>
          <a:xfrm>
            <a:off x="3862197" y="1817877"/>
            <a:ext cx="1849120" cy="289560"/>
            <a:chOff x="2338197" y="1817877"/>
            <a:chExt cx="1849120" cy="289560"/>
          </a:xfrm>
        </p:grpSpPr>
        <p:pic>
          <p:nvPicPr>
            <p:cNvPr id="60" name="object 60"/>
            <p:cNvPicPr/>
            <p:nvPr/>
          </p:nvPicPr>
          <p:blipFill>
            <a:blip r:embed="rId32" cstate="print"/>
            <a:stretch>
              <a:fillRect/>
            </a:stretch>
          </p:blipFill>
          <p:spPr>
            <a:xfrm>
              <a:off x="2343531" y="1823211"/>
              <a:ext cx="1838070" cy="278384"/>
            </a:xfrm>
            <a:prstGeom prst="rect">
              <a:avLst/>
            </a:prstGeom>
          </p:spPr>
        </p:pic>
        <p:sp>
          <p:nvSpPr>
            <p:cNvPr id="61" name="object 61"/>
            <p:cNvSpPr/>
            <p:nvPr/>
          </p:nvSpPr>
          <p:spPr>
            <a:xfrm>
              <a:off x="3009519" y="1883409"/>
              <a:ext cx="232410" cy="161925"/>
            </a:xfrm>
            <a:custGeom>
              <a:avLst/>
              <a:gdLst/>
              <a:ahLst/>
              <a:cxnLst/>
              <a:rect l="l" t="t" r="r" b="b"/>
              <a:pathLst>
                <a:path w="232410" h="161925">
                  <a:moveTo>
                    <a:pt x="0" y="0"/>
                  </a:moveTo>
                  <a:lnTo>
                    <a:pt x="41782" y="0"/>
                  </a:lnTo>
                  <a:lnTo>
                    <a:pt x="41782" y="90297"/>
                  </a:lnTo>
                  <a:lnTo>
                    <a:pt x="42163" y="102276"/>
                  </a:lnTo>
                  <a:lnTo>
                    <a:pt x="57404" y="129539"/>
                  </a:lnTo>
                  <a:lnTo>
                    <a:pt x="63881" y="129539"/>
                  </a:lnTo>
                  <a:lnTo>
                    <a:pt x="72136" y="129539"/>
                  </a:lnTo>
                  <a:lnTo>
                    <a:pt x="94420" y="91273"/>
                  </a:lnTo>
                  <a:lnTo>
                    <a:pt x="94995" y="75818"/>
                  </a:lnTo>
                  <a:lnTo>
                    <a:pt x="94995" y="0"/>
                  </a:lnTo>
                  <a:lnTo>
                    <a:pt x="136906" y="0"/>
                  </a:lnTo>
                  <a:lnTo>
                    <a:pt x="136906" y="86613"/>
                  </a:lnTo>
                  <a:lnTo>
                    <a:pt x="137029" y="97041"/>
                  </a:lnTo>
                  <a:lnTo>
                    <a:pt x="145923" y="126237"/>
                  </a:lnTo>
                  <a:lnTo>
                    <a:pt x="148970" y="128524"/>
                  </a:lnTo>
                  <a:lnTo>
                    <a:pt x="153288" y="129539"/>
                  </a:lnTo>
                  <a:lnTo>
                    <a:pt x="158750" y="129539"/>
                  </a:lnTo>
                  <a:lnTo>
                    <a:pt x="165100" y="129539"/>
                  </a:lnTo>
                  <a:lnTo>
                    <a:pt x="189261" y="96916"/>
                  </a:lnTo>
                  <a:lnTo>
                    <a:pt x="190119" y="76707"/>
                  </a:lnTo>
                  <a:lnTo>
                    <a:pt x="190119" y="0"/>
                  </a:lnTo>
                  <a:lnTo>
                    <a:pt x="231901" y="0"/>
                  </a:lnTo>
                  <a:lnTo>
                    <a:pt x="231901" y="157987"/>
                  </a:lnTo>
                  <a:lnTo>
                    <a:pt x="193420" y="157987"/>
                  </a:lnTo>
                  <a:lnTo>
                    <a:pt x="193420" y="136398"/>
                  </a:lnTo>
                  <a:lnTo>
                    <a:pt x="188088" y="142355"/>
                  </a:lnTo>
                  <a:lnTo>
                    <a:pt x="151673" y="161161"/>
                  </a:lnTo>
                  <a:lnTo>
                    <a:pt x="144653" y="161543"/>
                  </a:lnTo>
                  <a:lnTo>
                    <a:pt x="130434" y="159972"/>
                  </a:lnTo>
                  <a:lnTo>
                    <a:pt x="118252" y="155257"/>
                  </a:lnTo>
                  <a:lnTo>
                    <a:pt x="108094" y="147399"/>
                  </a:lnTo>
                  <a:lnTo>
                    <a:pt x="99949" y="136398"/>
                  </a:lnTo>
                  <a:lnTo>
                    <a:pt x="89157" y="147399"/>
                  </a:lnTo>
                  <a:lnTo>
                    <a:pt x="77533" y="155257"/>
                  </a:lnTo>
                  <a:lnTo>
                    <a:pt x="65051" y="159972"/>
                  </a:lnTo>
                  <a:lnTo>
                    <a:pt x="51688" y="161543"/>
                  </a:lnTo>
                  <a:lnTo>
                    <a:pt x="43120" y="161113"/>
                  </a:lnTo>
                  <a:lnTo>
                    <a:pt x="9017" y="143890"/>
                  </a:lnTo>
                  <a:lnTo>
                    <a:pt x="0" y="100964"/>
                  </a:lnTo>
                  <a:lnTo>
                    <a:pt x="0" y="0"/>
                  </a:lnTo>
                  <a:close/>
                </a:path>
              </a:pathLst>
            </a:custGeom>
            <a:ln w="10668">
              <a:solidFill>
                <a:srgbClr val="4579B8"/>
              </a:solidFill>
            </a:ln>
          </p:spPr>
          <p:txBody>
            <a:bodyPr wrap="square" lIns="0" tIns="0" rIns="0" bIns="0" rtlCol="0"/>
            <a:lstStyle/>
            <a:p>
              <a:endParaRPr>
                <a:solidFill>
                  <a:prstClr val="black"/>
                </a:solidFill>
              </a:endParaRPr>
            </a:p>
          </p:txBody>
        </p:sp>
        <p:pic>
          <p:nvPicPr>
            <p:cNvPr id="62" name="object 62"/>
            <p:cNvPicPr/>
            <p:nvPr/>
          </p:nvPicPr>
          <p:blipFill>
            <a:blip r:embed="rId33" cstate="print"/>
            <a:stretch>
              <a:fillRect/>
            </a:stretch>
          </p:blipFill>
          <p:spPr>
            <a:xfrm>
              <a:off x="2338197" y="1878075"/>
              <a:ext cx="242569" cy="172212"/>
            </a:xfrm>
            <a:prstGeom prst="rect">
              <a:avLst/>
            </a:prstGeom>
          </p:spPr>
        </p:pic>
        <p:pic>
          <p:nvPicPr>
            <p:cNvPr id="63" name="object 63"/>
            <p:cNvPicPr/>
            <p:nvPr/>
          </p:nvPicPr>
          <p:blipFill>
            <a:blip r:embed="rId34" cstate="print"/>
            <a:stretch>
              <a:fillRect/>
            </a:stretch>
          </p:blipFill>
          <p:spPr>
            <a:xfrm>
              <a:off x="4025900" y="1874519"/>
              <a:ext cx="161036" cy="232410"/>
            </a:xfrm>
            <a:prstGeom prst="rect">
              <a:avLst/>
            </a:prstGeom>
          </p:spPr>
        </p:pic>
        <p:pic>
          <p:nvPicPr>
            <p:cNvPr id="64" name="object 64"/>
            <p:cNvPicPr/>
            <p:nvPr/>
          </p:nvPicPr>
          <p:blipFill>
            <a:blip r:embed="rId35" cstate="print"/>
            <a:stretch>
              <a:fillRect/>
            </a:stretch>
          </p:blipFill>
          <p:spPr>
            <a:xfrm>
              <a:off x="3839972" y="1874519"/>
              <a:ext cx="154813" cy="232410"/>
            </a:xfrm>
            <a:prstGeom prst="rect">
              <a:avLst/>
            </a:prstGeom>
          </p:spPr>
        </p:pic>
        <p:sp>
          <p:nvSpPr>
            <p:cNvPr id="65" name="object 65"/>
            <p:cNvSpPr/>
            <p:nvPr/>
          </p:nvSpPr>
          <p:spPr>
            <a:xfrm>
              <a:off x="2805938" y="1879853"/>
              <a:ext cx="182880" cy="222250"/>
            </a:xfrm>
            <a:custGeom>
              <a:avLst/>
              <a:gdLst/>
              <a:ahLst/>
              <a:cxnLst/>
              <a:rect l="l" t="t" r="r" b="b"/>
              <a:pathLst>
                <a:path w="182880" h="222250">
                  <a:moveTo>
                    <a:pt x="90931" y="0"/>
                  </a:moveTo>
                  <a:lnTo>
                    <a:pt x="131651" y="15748"/>
                  </a:lnTo>
                  <a:lnTo>
                    <a:pt x="144144" y="63373"/>
                  </a:lnTo>
                  <a:lnTo>
                    <a:pt x="144144" y="127762"/>
                  </a:lnTo>
                  <a:lnTo>
                    <a:pt x="182753" y="127762"/>
                  </a:lnTo>
                  <a:lnTo>
                    <a:pt x="182753" y="161544"/>
                  </a:lnTo>
                  <a:lnTo>
                    <a:pt x="144144" y="161544"/>
                  </a:lnTo>
                  <a:lnTo>
                    <a:pt x="144144" y="221742"/>
                  </a:lnTo>
                  <a:lnTo>
                    <a:pt x="102235" y="221742"/>
                  </a:lnTo>
                  <a:lnTo>
                    <a:pt x="102235" y="80899"/>
                  </a:lnTo>
                  <a:lnTo>
                    <a:pt x="102115" y="70542"/>
                  </a:lnTo>
                  <a:lnTo>
                    <a:pt x="87884" y="33528"/>
                  </a:lnTo>
                  <a:lnTo>
                    <a:pt x="82676" y="32004"/>
                  </a:lnTo>
                  <a:lnTo>
                    <a:pt x="76454" y="32004"/>
                  </a:lnTo>
                  <a:lnTo>
                    <a:pt x="68580" y="32004"/>
                  </a:lnTo>
                  <a:lnTo>
                    <a:pt x="61594" y="34290"/>
                  </a:lnTo>
                  <a:lnTo>
                    <a:pt x="55625" y="38988"/>
                  </a:lnTo>
                  <a:lnTo>
                    <a:pt x="49530" y="43561"/>
                  </a:lnTo>
                  <a:lnTo>
                    <a:pt x="41910" y="90043"/>
                  </a:lnTo>
                  <a:lnTo>
                    <a:pt x="41910" y="161544"/>
                  </a:lnTo>
                  <a:lnTo>
                    <a:pt x="0" y="161544"/>
                  </a:lnTo>
                  <a:lnTo>
                    <a:pt x="0" y="3556"/>
                  </a:lnTo>
                  <a:lnTo>
                    <a:pt x="38862" y="3556"/>
                  </a:lnTo>
                  <a:lnTo>
                    <a:pt x="38862" y="26797"/>
                  </a:lnTo>
                  <a:lnTo>
                    <a:pt x="49909" y="15055"/>
                  </a:lnTo>
                  <a:lnTo>
                    <a:pt x="62277" y="6683"/>
                  </a:lnTo>
                  <a:lnTo>
                    <a:pt x="75955" y="1668"/>
                  </a:lnTo>
                  <a:lnTo>
                    <a:pt x="90931" y="0"/>
                  </a:lnTo>
                  <a:close/>
                </a:path>
              </a:pathLst>
            </a:custGeom>
            <a:ln w="10668">
              <a:solidFill>
                <a:srgbClr val="4579B8"/>
              </a:solidFill>
            </a:ln>
          </p:spPr>
          <p:txBody>
            <a:bodyPr wrap="square" lIns="0" tIns="0" rIns="0" bIns="0" rtlCol="0"/>
            <a:lstStyle/>
            <a:p>
              <a:endParaRPr>
                <a:solidFill>
                  <a:prstClr val="black"/>
                </a:solidFill>
              </a:endParaRPr>
            </a:p>
          </p:txBody>
        </p:sp>
        <p:pic>
          <p:nvPicPr>
            <p:cNvPr id="66" name="object 66"/>
            <p:cNvPicPr/>
            <p:nvPr/>
          </p:nvPicPr>
          <p:blipFill>
            <a:blip r:embed="rId31" cstate="print"/>
            <a:stretch>
              <a:fillRect/>
            </a:stretch>
          </p:blipFill>
          <p:spPr>
            <a:xfrm>
              <a:off x="3652519" y="1817877"/>
              <a:ext cx="161036" cy="232410"/>
            </a:xfrm>
            <a:prstGeom prst="rect">
              <a:avLst/>
            </a:prstGeom>
          </p:spPr>
        </p:pic>
        <p:sp>
          <p:nvSpPr>
            <p:cNvPr id="67" name="object 67"/>
            <p:cNvSpPr/>
            <p:nvPr/>
          </p:nvSpPr>
          <p:spPr>
            <a:xfrm>
              <a:off x="3283838" y="1823211"/>
              <a:ext cx="330835" cy="222250"/>
            </a:xfrm>
            <a:custGeom>
              <a:avLst/>
              <a:gdLst/>
              <a:ahLst/>
              <a:cxnLst/>
              <a:rect l="l" t="t" r="r" b="b"/>
              <a:pathLst>
                <a:path w="330835" h="222250">
                  <a:moveTo>
                    <a:pt x="102235" y="0"/>
                  </a:moveTo>
                  <a:lnTo>
                    <a:pt x="152400" y="0"/>
                  </a:lnTo>
                  <a:lnTo>
                    <a:pt x="179705" y="0"/>
                  </a:lnTo>
                  <a:lnTo>
                    <a:pt x="228473" y="0"/>
                  </a:lnTo>
                  <a:lnTo>
                    <a:pt x="228473" y="140842"/>
                  </a:lnTo>
                  <a:lnTo>
                    <a:pt x="232918" y="178815"/>
                  </a:lnTo>
                  <a:lnTo>
                    <a:pt x="248538" y="189737"/>
                  </a:lnTo>
                  <a:lnTo>
                    <a:pt x="254381" y="189737"/>
                  </a:lnTo>
                  <a:lnTo>
                    <a:pt x="262127" y="189737"/>
                  </a:lnTo>
                  <a:lnTo>
                    <a:pt x="269113" y="187451"/>
                  </a:lnTo>
                  <a:lnTo>
                    <a:pt x="275209" y="182752"/>
                  </a:lnTo>
                  <a:lnTo>
                    <a:pt x="281177" y="178180"/>
                  </a:lnTo>
                  <a:lnTo>
                    <a:pt x="288798" y="131699"/>
                  </a:lnTo>
                  <a:lnTo>
                    <a:pt x="288798" y="60198"/>
                  </a:lnTo>
                  <a:lnTo>
                    <a:pt x="330708" y="60198"/>
                  </a:lnTo>
                  <a:lnTo>
                    <a:pt x="330708" y="218186"/>
                  </a:lnTo>
                  <a:lnTo>
                    <a:pt x="291846" y="218186"/>
                  </a:lnTo>
                  <a:lnTo>
                    <a:pt x="291846" y="194945"/>
                  </a:lnTo>
                  <a:lnTo>
                    <a:pt x="280798" y="206686"/>
                  </a:lnTo>
                  <a:lnTo>
                    <a:pt x="268430" y="215058"/>
                  </a:lnTo>
                  <a:lnTo>
                    <a:pt x="254752" y="220073"/>
                  </a:lnTo>
                  <a:lnTo>
                    <a:pt x="239775" y="221741"/>
                  </a:lnTo>
                  <a:lnTo>
                    <a:pt x="231034" y="221289"/>
                  </a:lnTo>
                  <a:lnTo>
                    <a:pt x="195191" y="201126"/>
                  </a:lnTo>
                  <a:lnTo>
                    <a:pt x="186562" y="158368"/>
                  </a:lnTo>
                  <a:lnTo>
                    <a:pt x="186562" y="33782"/>
                  </a:lnTo>
                  <a:lnTo>
                    <a:pt x="179705" y="33782"/>
                  </a:lnTo>
                  <a:lnTo>
                    <a:pt x="152400" y="33782"/>
                  </a:lnTo>
                  <a:lnTo>
                    <a:pt x="144018" y="33782"/>
                  </a:lnTo>
                  <a:lnTo>
                    <a:pt x="144018" y="218186"/>
                  </a:lnTo>
                  <a:lnTo>
                    <a:pt x="105156" y="218186"/>
                  </a:lnTo>
                  <a:lnTo>
                    <a:pt x="105156" y="194945"/>
                  </a:lnTo>
                  <a:lnTo>
                    <a:pt x="94108" y="206686"/>
                  </a:lnTo>
                  <a:lnTo>
                    <a:pt x="81740" y="215058"/>
                  </a:lnTo>
                  <a:lnTo>
                    <a:pt x="68062" y="220073"/>
                  </a:lnTo>
                  <a:lnTo>
                    <a:pt x="53086" y="221741"/>
                  </a:lnTo>
                  <a:lnTo>
                    <a:pt x="44398" y="221289"/>
                  </a:lnTo>
                  <a:lnTo>
                    <a:pt x="8501" y="201126"/>
                  </a:lnTo>
                  <a:lnTo>
                    <a:pt x="0" y="158368"/>
                  </a:lnTo>
                  <a:lnTo>
                    <a:pt x="0" y="60198"/>
                  </a:lnTo>
                  <a:lnTo>
                    <a:pt x="41783" y="60198"/>
                  </a:lnTo>
                  <a:lnTo>
                    <a:pt x="41783" y="140842"/>
                  </a:lnTo>
                  <a:lnTo>
                    <a:pt x="41949" y="152411"/>
                  </a:lnTo>
                  <a:lnTo>
                    <a:pt x="57023" y="188340"/>
                  </a:lnTo>
                  <a:lnTo>
                    <a:pt x="61849" y="189737"/>
                  </a:lnTo>
                  <a:lnTo>
                    <a:pt x="67690" y="189737"/>
                  </a:lnTo>
                  <a:lnTo>
                    <a:pt x="75437" y="189737"/>
                  </a:lnTo>
                  <a:lnTo>
                    <a:pt x="82423" y="187451"/>
                  </a:lnTo>
                  <a:lnTo>
                    <a:pt x="88519" y="182752"/>
                  </a:lnTo>
                  <a:lnTo>
                    <a:pt x="94487" y="178180"/>
                  </a:lnTo>
                  <a:lnTo>
                    <a:pt x="102235" y="131699"/>
                  </a:lnTo>
                  <a:lnTo>
                    <a:pt x="102235" y="0"/>
                  </a:lnTo>
                  <a:close/>
                </a:path>
              </a:pathLst>
            </a:custGeom>
            <a:ln w="10668">
              <a:solidFill>
                <a:srgbClr val="4579B8"/>
              </a:solidFill>
            </a:ln>
          </p:spPr>
          <p:txBody>
            <a:bodyPr wrap="square" lIns="0" tIns="0" rIns="0" bIns="0" rtlCol="0"/>
            <a:lstStyle/>
            <a:p>
              <a:endParaRPr>
                <a:solidFill>
                  <a:prstClr val="black"/>
                </a:solidFill>
              </a:endParaRPr>
            </a:p>
          </p:txBody>
        </p:sp>
        <p:pic>
          <p:nvPicPr>
            <p:cNvPr id="68" name="object 68"/>
            <p:cNvPicPr/>
            <p:nvPr/>
          </p:nvPicPr>
          <p:blipFill>
            <a:blip r:embed="rId36" cstate="print"/>
            <a:stretch>
              <a:fillRect/>
            </a:stretch>
          </p:blipFill>
          <p:spPr>
            <a:xfrm>
              <a:off x="2578988" y="1817877"/>
              <a:ext cx="188975" cy="232410"/>
            </a:xfrm>
            <a:prstGeom prst="rect">
              <a:avLst/>
            </a:prstGeom>
          </p:spPr>
        </p:pic>
      </p:grpSp>
      <p:grpSp>
        <p:nvGrpSpPr>
          <p:cNvPr id="69" name="object 69"/>
          <p:cNvGrpSpPr/>
          <p:nvPr/>
        </p:nvGrpSpPr>
        <p:grpSpPr>
          <a:xfrm>
            <a:off x="5776340" y="1817877"/>
            <a:ext cx="2000885" cy="289560"/>
            <a:chOff x="4252340" y="1817877"/>
            <a:chExt cx="2000885" cy="289560"/>
          </a:xfrm>
        </p:grpSpPr>
        <p:pic>
          <p:nvPicPr>
            <p:cNvPr id="70" name="object 70"/>
            <p:cNvPicPr/>
            <p:nvPr/>
          </p:nvPicPr>
          <p:blipFill>
            <a:blip r:embed="rId37" cstate="print"/>
            <a:stretch>
              <a:fillRect/>
            </a:stretch>
          </p:blipFill>
          <p:spPr>
            <a:xfrm>
              <a:off x="4257674" y="1823211"/>
              <a:ext cx="1990216" cy="278384"/>
            </a:xfrm>
            <a:prstGeom prst="rect">
              <a:avLst/>
            </a:prstGeom>
          </p:spPr>
        </p:pic>
        <p:sp>
          <p:nvSpPr>
            <p:cNvPr id="71" name="object 71"/>
            <p:cNvSpPr/>
            <p:nvPr/>
          </p:nvSpPr>
          <p:spPr>
            <a:xfrm>
              <a:off x="5933185" y="1883409"/>
              <a:ext cx="114300" cy="158115"/>
            </a:xfrm>
            <a:custGeom>
              <a:avLst/>
              <a:gdLst/>
              <a:ahLst/>
              <a:cxnLst/>
              <a:rect l="l" t="t" r="r" b="b"/>
              <a:pathLst>
                <a:path w="114300" h="158114">
                  <a:moveTo>
                    <a:pt x="0" y="0"/>
                  </a:moveTo>
                  <a:lnTo>
                    <a:pt x="41910" y="0"/>
                  </a:lnTo>
                  <a:lnTo>
                    <a:pt x="41910" y="124205"/>
                  </a:lnTo>
                  <a:lnTo>
                    <a:pt x="114173" y="124205"/>
                  </a:lnTo>
                  <a:lnTo>
                    <a:pt x="114173" y="157987"/>
                  </a:lnTo>
                  <a:lnTo>
                    <a:pt x="0" y="157987"/>
                  </a:lnTo>
                  <a:lnTo>
                    <a:pt x="0" y="0"/>
                  </a:lnTo>
                  <a:close/>
                </a:path>
              </a:pathLst>
            </a:custGeom>
            <a:ln w="10668">
              <a:solidFill>
                <a:srgbClr val="4579B8"/>
              </a:solidFill>
            </a:ln>
          </p:spPr>
          <p:txBody>
            <a:bodyPr wrap="square" lIns="0" tIns="0" rIns="0" bIns="0" rtlCol="0"/>
            <a:lstStyle/>
            <a:p>
              <a:endParaRPr>
                <a:solidFill>
                  <a:prstClr val="black"/>
                </a:solidFill>
              </a:endParaRPr>
            </a:p>
          </p:txBody>
        </p:sp>
        <p:pic>
          <p:nvPicPr>
            <p:cNvPr id="72" name="object 72"/>
            <p:cNvPicPr/>
            <p:nvPr/>
          </p:nvPicPr>
          <p:blipFill>
            <a:blip r:embed="rId38" cstate="print"/>
            <a:stretch>
              <a:fillRect/>
            </a:stretch>
          </p:blipFill>
          <p:spPr>
            <a:xfrm>
              <a:off x="5093588" y="1878075"/>
              <a:ext cx="242570" cy="172212"/>
            </a:xfrm>
            <a:prstGeom prst="rect">
              <a:avLst/>
            </a:prstGeom>
          </p:spPr>
        </p:pic>
        <p:pic>
          <p:nvPicPr>
            <p:cNvPr id="73" name="object 73"/>
            <p:cNvPicPr/>
            <p:nvPr/>
          </p:nvPicPr>
          <p:blipFill>
            <a:blip r:embed="rId38" cstate="print"/>
            <a:stretch>
              <a:fillRect/>
            </a:stretch>
          </p:blipFill>
          <p:spPr>
            <a:xfrm>
              <a:off x="4631816" y="1878075"/>
              <a:ext cx="242570" cy="172212"/>
            </a:xfrm>
            <a:prstGeom prst="rect">
              <a:avLst/>
            </a:prstGeom>
          </p:spPr>
        </p:pic>
        <p:pic>
          <p:nvPicPr>
            <p:cNvPr id="74" name="object 74"/>
            <p:cNvPicPr/>
            <p:nvPr/>
          </p:nvPicPr>
          <p:blipFill>
            <a:blip r:embed="rId39" cstate="print"/>
            <a:stretch>
              <a:fillRect/>
            </a:stretch>
          </p:blipFill>
          <p:spPr>
            <a:xfrm>
              <a:off x="5741923" y="1874519"/>
              <a:ext cx="154812" cy="172212"/>
            </a:xfrm>
            <a:prstGeom prst="rect">
              <a:avLst/>
            </a:prstGeom>
          </p:spPr>
        </p:pic>
        <p:pic>
          <p:nvPicPr>
            <p:cNvPr id="75" name="object 75"/>
            <p:cNvPicPr/>
            <p:nvPr/>
          </p:nvPicPr>
          <p:blipFill>
            <a:blip r:embed="rId40" cstate="print"/>
            <a:stretch>
              <a:fillRect/>
            </a:stretch>
          </p:blipFill>
          <p:spPr>
            <a:xfrm>
              <a:off x="4459858" y="1874519"/>
              <a:ext cx="147701" cy="232410"/>
            </a:xfrm>
            <a:prstGeom prst="rect">
              <a:avLst/>
            </a:prstGeom>
          </p:spPr>
        </p:pic>
        <p:sp>
          <p:nvSpPr>
            <p:cNvPr id="76" name="object 76"/>
            <p:cNvSpPr/>
            <p:nvPr/>
          </p:nvSpPr>
          <p:spPr>
            <a:xfrm>
              <a:off x="5373877" y="1823211"/>
              <a:ext cx="874394" cy="278765"/>
            </a:xfrm>
            <a:custGeom>
              <a:avLst/>
              <a:gdLst/>
              <a:ahLst/>
              <a:cxnLst/>
              <a:rect l="l" t="t" r="r" b="b"/>
              <a:pathLst>
                <a:path w="874395" h="278764">
                  <a:moveTo>
                    <a:pt x="796544" y="0"/>
                  </a:moveTo>
                  <a:lnTo>
                    <a:pt x="874013" y="0"/>
                  </a:lnTo>
                  <a:lnTo>
                    <a:pt x="874013" y="33782"/>
                  </a:lnTo>
                  <a:lnTo>
                    <a:pt x="838326" y="33782"/>
                  </a:lnTo>
                  <a:lnTo>
                    <a:pt x="838326" y="218186"/>
                  </a:lnTo>
                  <a:lnTo>
                    <a:pt x="799464" y="218186"/>
                  </a:lnTo>
                  <a:lnTo>
                    <a:pt x="799464" y="194945"/>
                  </a:lnTo>
                  <a:lnTo>
                    <a:pt x="788417" y="206686"/>
                  </a:lnTo>
                  <a:lnTo>
                    <a:pt x="776049" y="215058"/>
                  </a:lnTo>
                  <a:lnTo>
                    <a:pt x="762371" y="220073"/>
                  </a:lnTo>
                  <a:lnTo>
                    <a:pt x="747395" y="221741"/>
                  </a:lnTo>
                  <a:lnTo>
                    <a:pt x="738707" y="221289"/>
                  </a:lnTo>
                  <a:lnTo>
                    <a:pt x="702810" y="201126"/>
                  </a:lnTo>
                  <a:lnTo>
                    <a:pt x="694309" y="158368"/>
                  </a:lnTo>
                  <a:lnTo>
                    <a:pt x="694309" y="60198"/>
                  </a:lnTo>
                  <a:lnTo>
                    <a:pt x="736092" y="60198"/>
                  </a:lnTo>
                  <a:lnTo>
                    <a:pt x="736092" y="140842"/>
                  </a:lnTo>
                  <a:lnTo>
                    <a:pt x="736258" y="152411"/>
                  </a:lnTo>
                  <a:lnTo>
                    <a:pt x="751332" y="188340"/>
                  </a:lnTo>
                  <a:lnTo>
                    <a:pt x="756158" y="189737"/>
                  </a:lnTo>
                  <a:lnTo>
                    <a:pt x="762000" y="189737"/>
                  </a:lnTo>
                  <a:lnTo>
                    <a:pt x="769747" y="189737"/>
                  </a:lnTo>
                  <a:lnTo>
                    <a:pt x="776732" y="187451"/>
                  </a:lnTo>
                  <a:lnTo>
                    <a:pt x="782827" y="182752"/>
                  </a:lnTo>
                  <a:lnTo>
                    <a:pt x="788797" y="178180"/>
                  </a:lnTo>
                  <a:lnTo>
                    <a:pt x="796544" y="131699"/>
                  </a:lnTo>
                  <a:lnTo>
                    <a:pt x="796544" y="0"/>
                  </a:lnTo>
                  <a:close/>
                </a:path>
                <a:path w="874395" h="278764">
                  <a:moveTo>
                    <a:pt x="289051" y="0"/>
                  </a:moveTo>
                  <a:lnTo>
                    <a:pt x="330835" y="0"/>
                  </a:lnTo>
                  <a:lnTo>
                    <a:pt x="330835" y="244601"/>
                  </a:lnTo>
                  <a:lnTo>
                    <a:pt x="366522" y="244601"/>
                  </a:lnTo>
                  <a:lnTo>
                    <a:pt x="366522" y="278384"/>
                  </a:lnTo>
                  <a:lnTo>
                    <a:pt x="289051" y="278384"/>
                  </a:lnTo>
                  <a:lnTo>
                    <a:pt x="289051" y="198627"/>
                  </a:lnTo>
                  <a:lnTo>
                    <a:pt x="278479" y="208722"/>
                  </a:lnTo>
                  <a:lnTo>
                    <a:pt x="266763" y="215947"/>
                  </a:lnTo>
                  <a:lnTo>
                    <a:pt x="253904" y="220291"/>
                  </a:lnTo>
                  <a:lnTo>
                    <a:pt x="239902" y="221741"/>
                  </a:lnTo>
                  <a:lnTo>
                    <a:pt x="231215" y="221289"/>
                  </a:lnTo>
                  <a:lnTo>
                    <a:pt x="195318" y="201126"/>
                  </a:lnTo>
                  <a:lnTo>
                    <a:pt x="186817" y="158368"/>
                  </a:lnTo>
                  <a:lnTo>
                    <a:pt x="186817" y="60198"/>
                  </a:lnTo>
                  <a:lnTo>
                    <a:pt x="228600" y="60198"/>
                  </a:lnTo>
                  <a:lnTo>
                    <a:pt x="228600" y="140842"/>
                  </a:lnTo>
                  <a:lnTo>
                    <a:pt x="228766" y="152411"/>
                  </a:lnTo>
                  <a:lnTo>
                    <a:pt x="243839" y="188340"/>
                  </a:lnTo>
                  <a:lnTo>
                    <a:pt x="248666" y="189737"/>
                  </a:lnTo>
                  <a:lnTo>
                    <a:pt x="254508" y="189737"/>
                  </a:lnTo>
                  <a:lnTo>
                    <a:pt x="260985" y="189737"/>
                  </a:lnTo>
                  <a:lnTo>
                    <a:pt x="288004" y="157733"/>
                  </a:lnTo>
                  <a:lnTo>
                    <a:pt x="289051" y="136778"/>
                  </a:lnTo>
                  <a:lnTo>
                    <a:pt x="289051" y="0"/>
                  </a:lnTo>
                  <a:close/>
                </a:path>
                <a:path w="874395" h="278764">
                  <a:moveTo>
                    <a:pt x="0" y="0"/>
                  </a:moveTo>
                  <a:lnTo>
                    <a:pt x="41910" y="0"/>
                  </a:lnTo>
                  <a:lnTo>
                    <a:pt x="41910" y="140842"/>
                  </a:lnTo>
                  <a:lnTo>
                    <a:pt x="42076" y="152411"/>
                  </a:lnTo>
                  <a:lnTo>
                    <a:pt x="57150" y="188340"/>
                  </a:lnTo>
                  <a:lnTo>
                    <a:pt x="61975" y="189737"/>
                  </a:lnTo>
                  <a:lnTo>
                    <a:pt x="67818" y="189737"/>
                  </a:lnTo>
                  <a:lnTo>
                    <a:pt x="75564" y="189737"/>
                  </a:lnTo>
                  <a:lnTo>
                    <a:pt x="82550" y="187451"/>
                  </a:lnTo>
                  <a:lnTo>
                    <a:pt x="88646" y="182752"/>
                  </a:lnTo>
                  <a:lnTo>
                    <a:pt x="94614" y="178180"/>
                  </a:lnTo>
                  <a:lnTo>
                    <a:pt x="102235" y="131699"/>
                  </a:lnTo>
                  <a:lnTo>
                    <a:pt x="102235" y="60198"/>
                  </a:lnTo>
                  <a:lnTo>
                    <a:pt x="144145" y="60198"/>
                  </a:lnTo>
                  <a:lnTo>
                    <a:pt x="144145" y="278384"/>
                  </a:lnTo>
                  <a:lnTo>
                    <a:pt x="102235" y="278384"/>
                  </a:lnTo>
                  <a:lnTo>
                    <a:pt x="102235" y="198754"/>
                  </a:lnTo>
                  <a:lnTo>
                    <a:pt x="91735" y="208829"/>
                  </a:lnTo>
                  <a:lnTo>
                    <a:pt x="80057" y="216011"/>
                  </a:lnTo>
                  <a:lnTo>
                    <a:pt x="67212" y="220311"/>
                  </a:lnTo>
                  <a:lnTo>
                    <a:pt x="53212" y="221741"/>
                  </a:lnTo>
                  <a:lnTo>
                    <a:pt x="44471" y="221289"/>
                  </a:lnTo>
                  <a:lnTo>
                    <a:pt x="8628" y="201126"/>
                  </a:lnTo>
                  <a:lnTo>
                    <a:pt x="0" y="158368"/>
                  </a:lnTo>
                  <a:lnTo>
                    <a:pt x="0" y="0"/>
                  </a:lnTo>
                  <a:close/>
                </a:path>
              </a:pathLst>
            </a:custGeom>
            <a:ln w="10668">
              <a:solidFill>
                <a:srgbClr val="4579B8"/>
              </a:solidFill>
            </a:ln>
          </p:spPr>
          <p:txBody>
            <a:bodyPr wrap="square" lIns="0" tIns="0" rIns="0" bIns="0" rtlCol="0"/>
            <a:lstStyle/>
            <a:p>
              <a:endParaRPr>
                <a:solidFill>
                  <a:prstClr val="black"/>
                </a:solidFill>
              </a:endParaRPr>
            </a:p>
          </p:txBody>
        </p:sp>
        <p:pic>
          <p:nvPicPr>
            <p:cNvPr id="77" name="object 77"/>
            <p:cNvPicPr/>
            <p:nvPr/>
          </p:nvPicPr>
          <p:blipFill>
            <a:blip r:embed="rId41" cstate="print"/>
            <a:stretch>
              <a:fillRect/>
            </a:stretch>
          </p:blipFill>
          <p:spPr>
            <a:xfrm>
              <a:off x="4872608" y="1817877"/>
              <a:ext cx="188976" cy="232410"/>
            </a:xfrm>
            <a:prstGeom prst="rect">
              <a:avLst/>
            </a:prstGeom>
          </p:spPr>
        </p:pic>
        <p:pic>
          <p:nvPicPr>
            <p:cNvPr id="78" name="object 78"/>
            <p:cNvPicPr/>
            <p:nvPr/>
          </p:nvPicPr>
          <p:blipFill>
            <a:blip r:embed="rId41" cstate="print"/>
            <a:stretch>
              <a:fillRect/>
            </a:stretch>
          </p:blipFill>
          <p:spPr>
            <a:xfrm>
              <a:off x="4252340" y="1817877"/>
              <a:ext cx="188976" cy="232410"/>
            </a:xfrm>
            <a:prstGeom prst="rect">
              <a:avLst/>
            </a:prstGeom>
          </p:spPr>
        </p:pic>
      </p:grpSp>
      <p:grpSp>
        <p:nvGrpSpPr>
          <p:cNvPr id="79" name="object 79"/>
          <p:cNvGrpSpPr/>
          <p:nvPr/>
        </p:nvGrpSpPr>
        <p:grpSpPr>
          <a:xfrm>
            <a:off x="7840471" y="1817877"/>
            <a:ext cx="520700" cy="289560"/>
            <a:chOff x="6316471" y="1817877"/>
            <a:chExt cx="520700" cy="289560"/>
          </a:xfrm>
        </p:grpSpPr>
        <p:pic>
          <p:nvPicPr>
            <p:cNvPr id="80" name="object 80"/>
            <p:cNvPicPr/>
            <p:nvPr/>
          </p:nvPicPr>
          <p:blipFill>
            <a:blip r:embed="rId42" cstate="print"/>
            <a:stretch>
              <a:fillRect/>
            </a:stretch>
          </p:blipFill>
          <p:spPr>
            <a:xfrm>
              <a:off x="6321805" y="1823211"/>
              <a:ext cx="509904" cy="278384"/>
            </a:xfrm>
            <a:prstGeom prst="rect">
              <a:avLst/>
            </a:prstGeom>
          </p:spPr>
        </p:pic>
        <p:pic>
          <p:nvPicPr>
            <p:cNvPr id="81" name="object 81"/>
            <p:cNvPicPr/>
            <p:nvPr/>
          </p:nvPicPr>
          <p:blipFill>
            <a:blip r:embed="rId41" cstate="print"/>
            <a:stretch>
              <a:fillRect/>
            </a:stretch>
          </p:blipFill>
          <p:spPr>
            <a:xfrm>
              <a:off x="6648068" y="1817877"/>
              <a:ext cx="188975" cy="232410"/>
            </a:xfrm>
            <a:prstGeom prst="rect">
              <a:avLst/>
            </a:prstGeom>
          </p:spPr>
        </p:pic>
        <p:sp>
          <p:nvSpPr>
            <p:cNvPr id="82" name="object 82"/>
            <p:cNvSpPr/>
            <p:nvPr/>
          </p:nvSpPr>
          <p:spPr>
            <a:xfrm>
              <a:off x="6321805" y="1823211"/>
              <a:ext cx="324485" cy="278765"/>
            </a:xfrm>
            <a:custGeom>
              <a:avLst/>
              <a:gdLst/>
              <a:ahLst/>
              <a:cxnLst/>
              <a:rect l="l" t="t" r="r" b="b"/>
              <a:pathLst>
                <a:path w="324484" h="278764">
                  <a:moveTo>
                    <a:pt x="179832" y="0"/>
                  </a:moveTo>
                  <a:lnTo>
                    <a:pt x="221742" y="0"/>
                  </a:lnTo>
                  <a:lnTo>
                    <a:pt x="221742" y="79755"/>
                  </a:lnTo>
                  <a:lnTo>
                    <a:pt x="232241" y="69661"/>
                  </a:lnTo>
                  <a:lnTo>
                    <a:pt x="243919" y="62436"/>
                  </a:lnTo>
                  <a:lnTo>
                    <a:pt x="256764" y="58092"/>
                  </a:lnTo>
                  <a:lnTo>
                    <a:pt x="270764" y="56641"/>
                  </a:lnTo>
                  <a:lnTo>
                    <a:pt x="279362" y="57096"/>
                  </a:lnTo>
                  <a:lnTo>
                    <a:pt x="315473" y="77438"/>
                  </a:lnTo>
                  <a:lnTo>
                    <a:pt x="323976" y="120014"/>
                  </a:lnTo>
                  <a:lnTo>
                    <a:pt x="323976" y="218186"/>
                  </a:lnTo>
                  <a:lnTo>
                    <a:pt x="282067" y="218186"/>
                  </a:lnTo>
                  <a:lnTo>
                    <a:pt x="282067" y="137540"/>
                  </a:lnTo>
                  <a:lnTo>
                    <a:pt x="281947" y="127184"/>
                  </a:lnTo>
                  <a:lnTo>
                    <a:pt x="267716" y="90170"/>
                  </a:lnTo>
                  <a:lnTo>
                    <a:pt x="262509" y="88646"/>
                  </a:lnTo>
                  <a:lnTo>
                    <a:pt x="256286" y="88646"/>
                  </a:lnTo>
                  <a:lnTo>
                    <a:pt x="249682" y="88646"/>
                  </a:lnTo>
                  <a:lnTo>
                    <a:pt x="222726" y="120650"/>
                  </a:lnTo>
                  <a:lnTo>
                    <a:pt x="221742" y="141604"/>
                  </a:lnTo>
                  <a:lnTo>
                    <a:pt x="221742" y="278384"/>
                  </a:lnTo>
                  <a:lnTo>
                    <a:pt x="179832" y="278384"/>
                  </a:lnTo>
                  <a:lnTo>
                    <a:pt x="179832" y="0"/>
                  </a:lnTo>
                  <a:close/>
                </a:path>
                <a:path w="324484" h="278764">
                  <a:moveTo>
                    <a:pt x="0" y="0"/>
                  </a:moveTo>
                  <a:lnTo>
                    <a:pt x="41910" y="0"/>
                  </a:lnTo>
                  <a:lnTo>
                    <a:pt x="41910" y="60198"/>
                  </a:lnTo>
                  <a:lnTo>
                    <a:pt x="144653" y="60198"/>
                  </a:lnTo>
                  <a:lnTo>
                    <a:pt x="144653" y="93979"/>
                  </a:lnTo>
                  <a:lnTo>
                    <a:pt x="41910" y="93979"/>
                  </a:lnTo>
                  <a:lnTo>
                    <a:pt x="41910" y="184403"/>
                  </a:lnTo>
                  <a:lnTo>
                    <a:pt x="129794" y="184403"/>
                  </a:lnTo>
                  <a:lnTo>
                    <a:pt x="129794" y="218186"/>
                  </a:lnTo>
                  <a:lnTo>
                    <a:pt x="0" y="218186"/>
                  </a:lnTo>
                  <a:lnTo>
                    <a:pt x="0" y="0"/>
                  </a:lnTo>
                  <a:close/>
                </a:path>
              </a:pathLst>
            </a:custGeom>
            <a:ln w="10668">
              <a:solidFill>
                <a:srgbClr val="4579B8"/>
              </a:solidFill>
            </a:ln>
          </p:spPr>
          <p:txBody>
            <a:bodyPr wrap="square" lIns="0" tIns="0" rIns="0" bIns="0" rtlCol="0"/>
            <a:lstStyle/>
            <a:p>
              <a:endParaRPr>
                <a:solidFill>
                  <a:prstClr val="black"/>
                </a:solidFill>
              </a:endParaRPr>
            </a:p>
          </p:txBody>
        </p:sp>
      </p:grpSp>
      <p:grpSp>
        <p:nvGrpSpPr>
          <p:cNvPr id="83" name="object 83"/>
          <p:cNvGrpSpPr/>
          <p:nvPr/>
        </p:nvGrpSpPr>
        <p:grpSpPr>
          <a:xfrm>
            <a:off x="8463027" y="1817878"/>
            <a:ext cx="441959" cy="233045"/>
            <a:chOff x="6939026" y="1817877"/>
            <a:chExt cx="441959" cy="233045"/>
          </a:xfrm>
        </p:grpSpPr>
        <p:pic>
          <p:nvPicPr>
            <p:cNvPr id="84" name="object 84"/>
            <p:cNvPicPr/>
            <p:nvPr/>
          </p:nvPicPr>
          <p:blipFill>
            <a:blip r:embed="rId43" cstate="print"/>
            <a:stretch>
              <a:fillRect/>
            </a:stretch>
          </p:blipFill>
          <p:spPr>
            <a:xfrm>
              <a:off x="6944360" y="1823211"/>
              <a:ext cx="430784" cy="221996"/>
            </a:xfrm>
            <a:prstGeom prst="rect">
              <a:avLst/>
            </a:prstGeom>
          </p:spPr>
        </p:pic>
        <p:pic>
          <p:nvPicPr>
            <p:cNvPr id="85" name="object 85"/>
            <p:cNvPicPr/>
            <p:nvPr/>
          </p:nvPicPr>
          <p:blipFill>
            <a:blip r:embed="rId44" cstate="print"/>
            <a:stretch>
              <a:fillRect/>
            </a:stretch>
          </p:blipFill>
          <p:spPr>
            <a:xfrm>
              <a:off x="7158482" y="1817877"/>
              <a:ext cx="221995" cy="232664"/>
            </a:xfrm>
            <a:prstGeom prst="rect">
              <a:avLst/>
            </a:prstGeom>
          </p:spPr>
        </p:pic>
        <p:pic>
          <p:nvPicPr>
            <p:cNvPr id="86" name="object 86"/>
            <p:cNvPicPr/>
            <p:nvPr/>
          </p:nvPicPr>
          <p:blipFill>
            <a:blip r:embed="rId45" cstate="print"/>
            <a:stretch>
              <a:fillRect/>
            </a:stretch>
          </p:blipFill>
          <p:spPr>
            <a:xfrm>
              <a:off x="6939026" y="1817877"/>
              <a:ext cx="190753" cy="232664"/>
            </a:xfrm>
            <a:prstGeom prst="rect">
              <a:avLst/>
            </a:prstGeom>
          </p:spPr>
        </p:pic>
      </p:grpSp>
      <p:grpSp>
        <p:nvGrpSpPr>
          <p:cNvPr id="87" name="object 87"/>
          <p:cNvGrpSpPr/>
          <p:nvPr/>
        </p:nvGrpSpPr>
        <p:grpSpPr>
          <a:xfrm>
            <a:off x="8981314" y="1817877"/>
            <a:ext cx="1200785" cy="289560"/>
            <a:chOff x="7457313" y="1817877"/>
            <a:chExt cx="1200785" cy="289560"/>
          </a:xfrm>
        </p:grpSpPr>
        <p:pic>
          <p:nvPicPr>
            <p:cNvPr id="88" name="object 88"/>
            <p:cNvPicPr/>
            <p:nvPr/>
          </p:nvPicPr>
          <p:blipFill>
            <a:blip r:embed="rId46" cstate="print"/>
            <a:stretch>
              <a:fillRect/>
            </a:stretch>
          </p:blipFill>
          <p:spPr>
            <a:xfrm>
              <a:off x="7462647" y="1823211"/>
              <a:ext cx="1120012" cy="278384"/>
            </a:xfrm>
            <a:prstGeom prst="rect">
              <a:avLst/>
            </a:prstGeom>
          </p:spPr>
        </p:pic>
        <p:sp>
          <p:nvSpPr>
            <p:cNvPr id="89" name="object 89"/>
            <p:cNvSpPr/>
            <p:nvPr/>
          </p:nvSpPr>
          <p:spPr>
            <a:xfrm>
              <a:off x="7462647" y="1823211"/>
              <a:ext cx="1120140" cy="278765"/>
            </a:xfrm>
            <a:custGeom>
              <a:avLst/>
              <a:gdLst/>
              <a:ahLst/>
              <a:cxnLst/>
              <a:rect l="l" t="t" r="r" b="b"/>
              <a:pathLst>
                <a:path w="1120140" h="278764">
                  <a:moveTo>
                    <a:pt x="665987" y="60198"/>
                  </a:moveTo>
                  <a:lnTo>
                    <a:pt x="707771" y="60198"/>
                  </a:lnTo>
                  <a:lnTo>
                    <a:pt x="707771" y="150495"/>
                  </a:lnTo>
                  <a:lnTo>
                    <a:pt x="708151" y="162474"/>
                  </a:lnTo>
                  <a:lnTo>
                    <a:pt x="723392" y="189737"/>
                  </a:lnTo>
                  <a:lnTo>
                    <a:pt x="729869" y="189737"/>
                  </a:lnTo>
                  <a:lnTo>
                    <a:pt x="737997" y="189737"/>
                  </a:lnTo>
                  <a:lnTo>
                    <a:pt x="760408" y="151471"/>
                  </a:lnTo>
                  <a:lnTo>
                    <a:pt x="760983" y="136016"/>
                  </a:lnTo>
                  <a:lnTo>
                    <a:pt x="760983" y="60198"/>
                  </a:lnTo>
                  <a:lnTo>
                    <a:pt x="802894" y="60198"/>
                  </a:lnTo>
                  <a:lnTo>
                    <a:pt x="802894" y="146812"/>
                  </a:lnTo>
                  <a:lnTo>
                    <a:pt x="803017" y="157239"/>
                  </a:lnTo>
                  <a:lnTo>
                    <a:pt x="811910" y="186436"/>
                  </a:lnTo>
                  <a:lnTo>
                    <a:pt x="814958" y="188722"/>
                  </a:lnTo>
                  <a:lnTo>
                    <a:pt x="819276" y="189737"/>
                  </a:lnTo>
                  <a:lnTo>
                    <a:pt x="824737" y="189737"/>
                  </a:lnTo>
                  <a:lnTo>
                    <a:pt x="831087" y="189737"/>
                  </a:lnTo>
                  <a:lnTo>
                    <a:pt x="855249" y="157114"/>
                  </a:lnTo>
                  <a:lnTo>
                    <a:pt x="856106" y="136905"/>
                  </a:lnTo>
                  <a:lnTo>
                    <a:pt x="856106" y="60198"/>
                  </a:lnTo>
                  <a:lnTo>
                    <a:pt x="897889" y="60198"/>
                  </a:lnTo>
                  <a:lnTo>
                    <a:pt x="897889" y="218186"/>
                  </a:lnTo>
                  <a:lnTo>
                    <a:pt x="859408" y="218186"/>
                  </a:lnTo>
                  <a:lnTo>
                    <a:pt x="859408" y="196596"/>
                  </a:lnTo>
                  <a:lnTo>
                    <a:pt x="854076" y="202553"/>
                  </a:lnTo>
                  <a:lnTo>
                    <a:pt x="817661" y="221359"/>
                  </a:lnTo>
                  <a:lnTo>
                    <a:pt x="810641" y="221741"/>
                  </a:lnTo>
                  <a:lnTo>
                    <a:pt x="796422" y="220170"/>
                  </a:lnTo>
                  <a:lnTo>
                    <a:pt x="784240" y="215455"/>
                  </a:lnTo>
                  <a:lnTo>
                    <a:pt x="774082" y="207597"/>
                  </a:lnTo>
                  <a:lnTo>
                    <a:pt x="765936" y="196596"/>
                  </a:lnTo>
                  <a:lnTo>
                    <a:pt x="755145" y="207597"/>
                  </a:lnTo>
                  <a:lnTo>
                    <a:pt x="743521" y="215455"/>
                  </a:lnTo>
                  <a:lnTo>
                    <a:pt x="731039" y="220170"/>
                  </a:lnTo>
                  <a:lnTo>
                    <a:pt x="717676" y="221741"/>
                  </a:lnTo>
                  <a:lnTo>
                    <a:pt x="709108" y="221311"/>
                  </a:lnTo>
                  <a:lnTo>
                    <a:pt x="675004" y="204088"/>
                  </a:lnTo>
                  <a:lnTo>
                    <a:pt x="665987" y="161162"/>
                  </a:lnTo>
                  <a:lnTo>
                    <a:pt x="665987" y="60198"/>
                  </a:lnTo>
                  <a:close/>
                </a:path>
                <a:path w="1120140" h="278764">
                  <a:moveTo>
                    <a:pt x="0" y="60198"/>
                  </a:moveTo>
                  <a:lnTo>
                    <a:pt x="41782" y="60198"/>
                  </a:lnTo>
                  <a:lnTo>
                    <a:pt x="41782" y="150495"/>
                  </a:lnTo>
                  <a:lnTo>
                    <a:pt x="42163" y="162474"/>
                  </a:lnTo>
                  <a:lnTo>
                    <a:pt x="57403" y="189737"/>
                  </a:lnTo>
                  <a:lnTo>
                    <a:pt x="63880" y="189737"/>
                  </a:lnTo>
                  <a:lnTo>
                    <a:pt x="72008" y="189737"/>
                  </a:lnTo>
                  <a:lnTo>
                    <a:pt x="94420" y="151471"/>
                  </a:lnTo>
                  <a:lnTo>
                    <a:pt x="94996" y="136016"/>
                  </a:lnTo>
                  <a:lnTo>
                    <a:pt x="94996" y="60198"/>
                  </a:lnTo>
                  <a:lnTo>
                    <a:pt x="136905" y="60198"/>
                  </a:lnTo>
                  <a:lnTo>
                    <a:pt x="136905" y="146812"/>
                  </a:lnTo>
                  <a:lnTo>
                    <a:pt x="137029" y="157239"/>
                  </a:lnTo>
                  <a:lnTo>
                    <a:pt x="145923" y="186436"/>
                  </a:lnTo>
                  <a:lnTo>
                    <a:pt x="148971" y="188722"/>
                  </a:lnTo>
                  <a:lnTo>
                    <a:pt x="153288" y="189737"/>
                  </a:lnTo>
                  <a:lnTo>
                    <a:pt x="158750" y="189737"/>
                  </a:lnTo>
                  <a:lnTo>
                    <a:pt x="165100" y="189737"/>
                  </a:lnTo>
                  <a:lnTo>
                    <a:pt x="189261" y="157114"/>
                  </a:lnTo>
                  <a:lnTo>
                    <a:pt x="190119" y="136905"/>
                  </a:lnTo>
                  <a:lnTo>
                    <a:pt x="190119" y="60198"/>
                  </a:lnTo>
                  <a:lnTo>
                    <a:pt x="231901" y="60198"/>
                  </a:lnTo>
                  <a:lnTo>
                    <a:pt x="231901" y="218186"/>
                  </a:lnTo>
                  <a:lnTo>
                    <a:pt x="193421" y="218186"/>
                  </a:lnTo>
                  <a:lnTo>
                    <a:pt x="193421" y="196596"/>
                  </a:lnTo>
                  <a:lnTo>
                    <a:pt x="188088" y="202553"/>
                  </a:lnTo>
                  <a:lnTo>
                    <a:pt x="151673" y="221359"/>
                  </a:lnTo>
                  <a:lnTo>
                    <a:pt x="144652" y="221741"/>
                  </a:lnTo>
                  <a:lnTo>
                    <a:pt x="130434" y="220170"/>
                  </a:lnTo>
                  <a:lnTo>
                    <a:pt x="118252" y="215455"/>
                  </a:lnTo>
                  <a:lnTo>
                    <a:pt x="108094" y="207597"/>
                  </a:lnTo>
                  <a:lnTo>
                    <a:pt x="99949" y="196596"/>
                  </a:lnTo>
                  <a:lnTo>
                    <a:pt x="89157" y="207597"/>
                  </a:lnTo>
                  <a:lnTo>
                    <a:pt x="77533" y="215455"/>
                  </a:lnTo>
                  <a:lnTo>
                    <a:pt x="65051" y="220170"/>
                  </a:lnTo>
                  <a:lnTo>
                    <a:pt x="51688" y="221741"/>
                  </a:lnTo>
                  <a:lnTo>
                    <a:pt x="43120" y="221311"/>
                  </a:lnTo>
                  <a:lnTo>
                    <a:pt x="9017" y="204088"/>
                  </a:lnTo>
                  <a:lnTo>
                    <a:pt x="0" y="161162"/>
                  </a:lnTo>
                  <a:lnTo>
                    <a:pt x="0" y="60198"/>
                  </a:lnTo>
                  <a:close/>
                </a:path>
                <a:path w="1120140" h="278764">
                  <a:moveTo>
                    <a:pt x="553338" y="56641"/>
                  </a:moveTo>
                  <a:lnTo>
                    <a:pt x="594058" y="72390"/>
                  </a:lnTo>
                  <a:lnTo>
                    <a:pt x="606551" y="120014"/>
                  </a:lnTo>
                  <a:lnTo>
                    <a:pt x="606551" y="184403"/>
                  </a:lnTo>
                  <a:lnTo>
                    <a:pt x="645159" y="184403"/>
                  </a:lnTo>
                  <a:lnTo>
                    <a:pt x="645159" y="218186"/>
                  </a:lnTo>
                  <a:lnTo>
                    <a:pt x="606551" y="218186"/>
                  </a:lnTo>
                  <a:lnTo>
                    <a:pt x="606551" y="278384"/>
                  </a:lnTo>
                  <a:lnTo>
                    <a:pt x="564642" y="278384"/>
                  </a:lnTo>
                  <a:lnTo>
                    <a:pt x="564642" y="137540"/>
                  </a:lnTo>
                  <a:lnTo>
                    <a:pt x="564522" y="127184"/>
                  </a:lnTo>
                  <a:lnTo>
                    <a:pt x="550291" y="90170"/>
                  </a:lnTo>
                  <a:lnTo>
                    <a:pt x="545083" y="88646"/>
                  </a:lnTo>
                  <a:lnTo>
                    <a:pt x="538860" y="88646"/>
                  </a:lnTo>
                  <a:lnTo>
                    <a:pt x="530986" y="88646"/>
                  </a:lnTo>
                  <a:lnTo>
                    <a:pt x="524001" y="90932"/>
                  </a:lnTo>
                  <a:lnTo>
                    <a:pt x="518032" y="95630"/>
                  </a:lnTo>
                  <a:lnTo>
                    <a:pt x="511936" y="100202"/>
                  </a:lnTo>
                  <a:lnTo>
                    <a:pt x="504317" y="146685"/>
                  </a:lnTo>
                  <a:lnTo>
                    <a:pt x="504317" y="218186"/>
                  </a:lnTo>
                  <a:lnTo>
                    <a:pt x="462406" y="218186"/>
                  </a:lnTo>
                  <a:lnTo>
                    <a:pt x="462406" y="60198"/>
                  </a:lnTo>
                  <a:lnTo>
                    <a:pt x="501269" y="60198"/>
                  </a:lnTo>
                  <a:lnTo>
                    <a:pt x="501269" y="83438"/>
                  </a:lnTo>
                  <a:lnTo>
                    <a:pt x="512316" y="71697"/>
                  </a:lnTo>
                  <a:lnTo>
                    <a:pt x="524684" y="63325"/>
                  </a:lnTo>
                  <a:lnTo>
                    <a:pt x="538362" y="58310"/>
                  </a:lnTo>
                  <a:lnTo>
                    <a:pt x="553338" y="56641"/>
                  </a:lnTo>
                  <a:close/>
                </a:path>
                <a:path w="1120140" h="278764">
                  <a:moveTo>
                    <a:pt x="1042543" y="0"/>
                  </a:moveTo>
                  <a:lnTo>
                    <a:pt x="1120012" y="0"/>
                  </a:lnTo>
                  <a:lnTo>
                    <a:pt x="1120012" y="33782"/>
                  </a:lnTo>
                  <a:lnTo>
                    <a:pt x="1084326" y="33782"/>
                  </a:lnTo>
                  <a:lnTo>
                    <a:pt x="1084326" y="218186"/>
                  </a:lnTo>
                  <a:lnTo>
                    <a:pt x="1045463" y="218186"/>
                  </a:lnTo>
                  <a:lnTo>
                    <a:pt x="1045463" y="194945"/>
                  </a:lnTo>
                  <a:lnTo>
                    <a:pt x="1034416" y="206686"/>
                  </a:lnTo>
                  <a:lnTo>
                    <a:pt x="1022048" y="215058"/>
                  </a:lnTo>
                  <a:lnTo>
                    <a:pt x="1008370" y="220073"/>
                  </a:lnTo>
                  <a:lnTo>
                    <a:pt x="993394" y="221741"/>
                  </a:lnTo>
                  <a:lnTo>
                    <a:pt x="984706" y="221289"/>
                  </a:lnTo>
                  <a:lnTo>
                    <a:pt x="948809" y="201126"/>
                  </a:lnTo>
                  <a:lnTo>
                    <a:pt x="940307" y="158368"/>
                  </a:lnTo>
                  <a:lnTo>
                    <a:pt x="940307" y="60198"/>
                  </a:lnTo>
                  <a:lnTo>
                    <a:pt x="982091" y="60198"/>
                  </a:lnTo>
                  <a:lnTo>
                    <a:pt x="982091" y="140842"/>
                  </a:lnTo>
                  <a:lnTo>
                    <a:pt x="982257" y="152411"/>
                  </a:lnTo>
                  <a:lnTo>
                    <a:pt x="993394" y="185547"/>
                  </a:lnTo>
                  <a:lnTo>
                    <a:pt x="997330" y="188340"/>
                  </a:lnTo>
                  <a:lnTo>
                    <a:pt x="1002156" y="189737"/>
                  </a:lnTo>
                  <a:lnTo>
                    <a:pt x="1007999" y="189737"/>
                  </a:lnTo>
                  <a:lnTo>
                    <a:pt x="1015746" y="189737"/>
                  </a:lnTo>
                  <a:lnTo>
                    <a:pt x="1022730" y="187451"/>
                  </a:lnTo>
                  <a:lnTo>
                    <a:pt x="1028826" y="182752"/>
                  </a:lnTo>
                  <a:lnTo>
                    <a:pt x="1034796" y="178180"/>
                  </a:lnTo>
                  <a:lnTo>
                    <a:pt x="1042543" y="131699"/>
                  </a:lnTo>
                  <a:lnTo>
                    <a:pt x="1042543" y="0"/>
                  </a:lnTo>
                  <a:close/>
                </a:path>
                <a:path w="1120140" h="278764">
                  <a:moveTo>
                    <a:pt x="240792" y="0"/>
                  </a:moveTo>
                  <a:lnTo>
                    <a:pt x="316864" y="0"/>
                  </a:lnTo>
                  <a:lnTo>
                    <a:pt x="316864" y="140842"/>
                  </a:lnTo>
                  <a:lnTo>
                    <a:pt x="317031" y="152411"/>
                  </a:lnTo>
                  <a:lnTo>
                    <a:pt x="328168" y="185547"/>
                  </a:lnTo>
                  <a:lnTo>
                    <a:pt x="332104" y="188340"/>
                  </a:lnTo>
                  <a:lnTo>
                    <a:pt x="336930" y="189737"/>
                  </a:lnTo>
                  <a:lnTo>
                    <a:pt x="342773" y="189737"/>
                  </a:lnTo>
                  <a:lnTo>
                    <a:pt x="350520" y="189737"/>
                  </a:lnTo>
                  <a:lnTo>
                    <a:pt x="357504" y="187451"/>
                  </a:lnTo>
                  <a:lnTo>
                    <a:pt x="363600" y="182752"/>
                  </a:lnTo>
                  <a:lnTo>
                    <a:pt x="369570" y="178180"/>
                  </a:lnTo>
                  <a:lnTo>
                    <a:pt x="377189" y="131699"/>
                  </a:lnTo>
                  <a:lnTo>
                    <a:pt x="377189" y="60198"/>
                  </a:lnTo>
                  <a:lnTo>
                    <a:pt x="419100" y="60198"/>
                  </a:lnTo>
                  <a:lnTo>
                    <a:pt x="419100" y="218186"/>
                  </a:lnTo>
                  <a:lnTo>
                    <a:pt x="380237" y="218186"/>
                  </a:lnTo>
                  <a:lnTo>
                    <a:pt x="380237" y="194945"/>
                  </a:lnTo>
                  <a:lnTo>
                    <a:pt x="369190" y="206686"/>
                  </a:lnTo>
                  <a:lnTo>
                    <a:pt x="356822" y="215058"/>
                  </a:lnTo>
                  <a:lnTo>
                    <a:pt x="343144" y="220073"/>
                  </a:lnTo>
                  <a:lnTo>
                    <a:pt x="328168" y="221741"/>
                  </a:lnTo>
                  <a:lnTo>
                    <a:pt x="319426" y="221289"/>
                  </a:lnTo>
                  <a:lnTo>
                    <a:pt x="283583" y="201126"/>
                  </a:lnTo>
                  <a:lnTo>
                    <a:pt x="274954" y="158368"/>
                  </a:lnTo>
                  <a:lnTo>
                    <a:pt x="274954" y="33782"/>
                  </a:lnTo>
                  <a:lnTo>
                    <a:pt x="240792" y="33782"/>
                  </a:lnTo>
                  <a:lnTo>
                    <a:pt x="240792" y="0"/>
                  </a:lnTo>
                  <a:close/>
                </a:path>
              </a:pathLst>
            </a:custGeom>
            <a:ln w="10668">
              <a:solidFill>
                <a:srgbClr val="4579B8"/>
              </a:solidFill>
            </a:ln>
          </p:spPr>
          <p:txBody>
            <a:bodyPr wrap="square" lIns="0" tIns="0" rIns="0" bIns="0" rtlCol="0"/>
            <a:lstStyle/>
            <a:p>
              <a:endParaRPr>
                <a:solidFill>
                  <a:prstClr val="black"/>
                </a:solidFill>
              </a:endParaRPr>
            </a:p>
          </p:txBody>
        </p:sp>
        <p:pic>
          <p:nvPicPr>
            <p:cNvPr id="90" name="object 90"/>
            <p:cNvPicPr/>
            <p:nvPr/>
          </p:nvPicPr>
          <p:blipFill>
            <a:blip r:embed="rId47" cstate="print"/>
            <a:stretch>
              <a:fillRect/>
            </a:stretch>
          </p:blipFill>
          <p:spPr>
            <a:xfrm>
              <a:off x="8576818" y="1951354"/>
              <a:ext cx="75691" cy="30734"/>
            </a:xfrm>
            <a:prstGeom prst="rect">
              <a:avLst/>
            </a:prstGeom>
          </p:spPr>
        </p:pic>
        <p:sp>
          <p:nvSpPr>
            <p:cNvPr id="91" name="object 91"/>
            <p:cNvSpPr/>
            <p:nvPr/>
          </p:nvSpPr>
          <p:spPr>
            <a:xfrm>
              <a:off x="8576818" y="1951354"/>
              <a:ext cx="76200" cy="31115"/>
            </a:xfrm>
            <a:custGeom>
              <a:avLst/>
              <a:gdLst/>
              <a:ahLst/>
              <a:cxnLst/>
              <a:rect l="l" t="t" r="r" b="b"/>
              <a:pathLst>
                <a:path w="76200" h="31114">
                  <a:moveTo>
                    <a:pt x="6984" y="0"/>
                  </a:moveTo>
                  <a:lnTo>
                    <a:pt x="68833" y="0"/>
                  </a:lnTo>
                  <a:lnTo>
                    <a:pt x="70103" y="0"/>
                  </a:lnTo>
                  <a:lnTo>
                    <a:pt x="71120" y="254"/>
                  </a:lnTo>
                  <a:lnTo>
                    <a:pt x="71881" y="762"/>
                  </a:lnTo>
                  <a:lnTo>
                    <a:pt x="72771" y="1270"/>
                  </a:lnTo>
                  <a:lnTo>
                    <a:pt x="73532" y="2159"/>
                  </a:lnTo>
                  <a:lnTo>
                    <a:pt x="74040" y="3302"/>
                  </a:lnTo>
                  <a:lnTo>
                    <a:pt x="74675" y="4445"/>
                  </a:lnTo>
                  <a:lnTo>
                    <a:pt x="75056" y="6096"/>
                  </a:lnTo>
                  <a:lnTo>
                    <a:pt x="75310" y="8128"/>
                  </a:lnTo>
                  <a:lnTo>
                    <a:pt x="75564" y="10033"/>
                  </a:lnTo>
                  <a:lnTo>
                    <a:pt x="75691" y="12446"/>
                  </a:lnTo>
                  <a:lnTo>
                    <a:pt x="75691" y="15240"/>
                  </a:lnTo>
                  <a:lnTo>
                    <a:pt x="75691" y="20955"/>
                  </a:lnTo>
                  <a:lnTo>
                    <a:pt x="75183" y="25019"/>
                  </a:lnTo>
                  <a:lnTo>
                    <a:pt x="74040" y="27305"/>
                  </a:lnTo>
                  <a:lnTo>
                    <a:pt x="73025" y="29591"/>
                  </a:lnTo>
                  <a:lnTo>
                    <a:pt x="71247" y="30734"/>
                  </a:lnTo>
                  <a:lnTo>
                    <a:pt x="68833" y="30734"/>
                  </a:lnTo>
                  <a:lnTo>
                    <a:pt x="6984" y="30734"/>
                  </a:lnTo>
                  <a:lnTo>
                    <a:pt x="4445" y="30734"/>
                  </a:lnTo>
                  <a:lnTo>
                    <a:pt x="2666" y="29464"/>
                  </a:lnTo>
                  <a:lnTo>
                    <a:pt x="1524" y="27178"/>
                  </a:lnTo>
                  <a:lnTo>
                    <a:pt x="507" y="24892"/>
                  </a:lnTo>
                  <a:lnTo>
                    <a:pt x="0" y="20828"/>
                  </a:lnTo>
                  <a:lnTo>
                    <a:pt x="0" y="15240"/>
                  </a:lnTo>
                  <a:lnTo>
                    <a:pt x="0" y="9652"/>
                  </a:lnTo>
                  <a:lnTo>
                    <a:pt x="507" y="5715"/>
                  </a:lnTo>
                  <a:lnTo>
                    <a:pt x="1524" y="3429"/>
                  </a:lnTo>
                  <a:lnTo>
                    <a:pt x="2666" y="1143"/>
                  </a:lnTo>
                  <a:lnTo>
                    <a:pt x="4445" y="0"/>
                  </a:lnTo>
                  <a:lnTo>
                    <a:pt x="6984" y="0"/>
                  </a:lnTo>
                  <a:close/>
                </a:path>
              </a:pathLst>
            </a:custGeom>
            <a:ln w="10667">
              <a:solidFill>
                <a:srgbClr val="4579B8"/>
              </a:solidFill>
            </a:ln>
          </p:spPr>
          <p:txBody>
            <a:bodyPr wrap="square" lIns="0" tIns="0" rIns="0" bIns="0" rtlCol="0"/>
            <a:lstStyle/>
            <a:p>
              <a:endParaRPr>
                <a:solidFill>
                  <a:prstClr val="black"/>
                </a:solidFill>
              </a:endParaRPr>
            </a:p>
          </p:txBody>
        </p:sp>
      </p:grpSp>
      <p:pic>
        <p:nvPicPr>
          <p:cNvPr id="92" name="object 92"/>
          <p:cNvPicPr/>
          <p:nvPr/>
        </p:nvPicPr>
        <p:blipFill>
          <a:blip r:embed="rId48" cstate="print"/>
          <a:stretch>
            <a:fillRect/>
          </a:stretch>
        </p:blipFill>
        <p:spPr>
          <a:xfrm>
            <a:off x="1882458" y="2183639"/>
            <a:ext cx="2606103" cy="292988"/>
          </a:xfrm>
          <a:prstGeom prst="rect">
            <a:avLst/>
          </a:prstGeom>
        </p:spPr>
      </p:pic>
      <p:grpSp>
        <p:nvGrpSpPr>
          <p:cNvPr id="93" name="object 93"/>
          <p:cNvGrpSpPr/>
          <p:nvPr/>
        </p:nvGrpSpPr>
        <p:grpSpPr>
          <a:xfrm>
            <a:off x="4586732" y="2183639"/>
            <a:ext cx="2860040" cy="289560"/>
            <a:chOff x="3062732" y="2183638"/>
            <a:chExt cx="2860040" cy="289560"/>
          </a:xfrm>
        </p:grpSpPr>
        <p:pic>
          <p:nvPicPr>
            <p:cNvPr id="94" name="object 94"/>
            <p:cNvPicPr/>
            <p:nvPr/>
          </p:nvPicPr>
          <p:blipFill>
            <a:blip r:embed="rId49" cstate="print"/>
            <a:stretch>
              <a:fillRect/>
            </a:stretch>
          </p:blipFill>
          <p:spPr>
            <a:xfrm>
              <a:off x="3068066" y="2188972"/>
              <a:ext cx="2849245" cy="278383"/>
            </a:xfrm>
            <a:prstGeom prst="rect">
              <a:avLst/>
            </a:prstGeom>
          </p:spPr>
        </p:pic>
        <p:pic>
          <p:nvPicPr>
            <p:cNvPr id="95" name="object 95"/>
            <p:cNvPicPr/>
            <p:nvPr/>
          </p:nvPicPr>
          <p:blipFill>
            <a:blip r:embed="rId50" cstate="print"/>
            <a:stretch>
              <a:fillRect/>
            </a:stretch>
          </p:blipFill>
          <p:spPr>
            <a:xfrm>
              <a:off x="3337052" y="2183638"/>
              <a:ext cx="2585593" cy="289051"/>
            </a:xfrm>
            <a:prstGeom prst="rect">
              <a:avLst/>
            </a:prstGeom>
          </p:spPr>
        </p:pic>
        <p:sp>
          <p:nvSpPr>
            <p:cNvPr id="96" name="object 96"/>
            <p:cNvSpPr/>
            <p:nvPr/>
          </p:nvSpPr>
          <p:spPr>
            <a:xfrm>
              <a:off x="3068066" y="2188972"/>
              <a:ext cx="231775" cy="278765"/>
            </a:xfrm>
            <a:custGeom>
              <a:avLst/>
              <a:gdLst/>
              <a:ahLst/>
              <a:cxnLst/>
              <a:rect l="l" t="t" r="r" b="b"/>
              <a:pathLst>
                <a:path w="231775" h="278764">
                  <a:moveTo>
                    <a:pt x="0" y="0"/>
                  </a:moveTo>
                  <a:lnTo>
                    <a:pt x="41909" y="0"/>
                  </a:lnTo>
                  <a:lnTo>
                    <a:pt x="41909" y="77977"/>
                  </a:lnTo>
                  <a:lnTo>
                    <a:pt x="46882" y="72977"/>
                  </a:lnTo>
                  <a:lnTo>
                    <a:pt x="78612" y="56641"/>
                  </a:lnTo>
                  <a:lnTo>
                    <a:pt x="87375" y="56641"/>
                  </a:lnTo>
                  <a:lnTo>
                    <a:pt x="129157" y="77466"/>
                  </a:lnTo>
                  <a:lnTo>
                    <a:pt x="137032" y="112649"/>
                  </a:lnTo>
                  <a:lnTo>
                    <a:pt x="136397" y="146812"/>
                  </a:lnTo>
                  <a:lnTo>
                    <a:pt x="136397" y="149098"/>
                  </a:lnTo>
                  <a:lnTo>
                    <a:pt x="136270" y="151383"/>
                  </a:lnTo>
                  <a:lnTo>
                    <a:pt x="136270" y="153415"/>
                  </a:lnTo>
                  <a:lnTo>
                    <a:pt x="150748" y="189737"/>
                  </a:lnTo>
                  <a:lnTo>
                    <a:pt x="158241" y="189737"/>
                  </a:lnTo>
                  <a:lnTo>
                    <a:pt x="164591" y="189737"/>
                  </a:lnTo>
                  <a:lnTo>
                    <a:pt x="188753" y="157114"/>
                  </a:lnTo>
                  <a:lnTo>
                    <a:pt x="189610" y="136905"/>
                  </a:lnTo>
                  <a:lnTo>
                    <a:pt x="189610" y="60198"/>
                  </a:lnTo>
                  <a:lnTo>
                    <a:pt x="231520" y="60198"/>
                  </a:lnTo>
                  <a:lnTo>
                    <a:pt x="231520" y="218186"/>
                  </a:lnTo>
                  <a:lnTo>
                    <a:pt x="192912" y="218186"/>
                  </a:lnTo>
                  <a:lnTo>
                    <a:pt x="192912" y="196595"/>
                  </a:lnTo>
                  <a:lnTo>
                    <a:pt x="187598" y="202553"/>
                  </a:lnTo>
                  <a:lnTo>
                    <a:pt x="151219" y="221359"/>
                  </a:lnTo>
                  <a:lnTo>
                    <a:pt x="144144" y="221741"/>
                  </a:lnTo>
                  <a:lnTo>
                    <a:pt x="133764" y="220928"/>
                  </a:lnTo>
                  <a:lnTo>
                    <a:pt x="98059" y="191230"/>
                  </a:lnTo>
                  <a:lnTo>
                    <a:pt x="94614" y="165735"/>
                  </a:lnTo>
                  <a:lnTo>
                    <a:pt x="95122" y="131572"/>
                  </a:lnTo>
                  <a:lnTo>
                    <a:pt x="95122" y="129158"/>
                  </a:lnTo>
                  <a:lnTo>
                    <a:pt x="95250" y="127000"/>
                  </a:lnTo>
                  <a:lnTo>
                    <a:pt x="95250" y="124840"/>
                  </a:lnTo>
                  <a:lnTo>
                    <a:pt x="80771" y="88645"/>
                  </a:lnTo>
                  <a:lnTo>
                    <a:pt x="73278" y="88645"/>
                  </a:lnTo>
                  <a:lnTo>
                    <a:pt x="66928" y="88645"/>
                  </a:lnTo>
                  <a:lnTo>
                    <a:pt x="42767" y="121269"/>
                  </a:lnTo>
                  <a:lnTo>
                    <a:pt x="41909" y="141477"/>
                  </a:lnTo>
                  <a:lnTo>
                    <a:pt x="41909" y="278383"/>
                  </a:lnTo>
                  <a:lnTo>
                    <a:pt x="0" y="278383"/>
                  </a:lnTo>
                  <a:lnTo>
                    <a:pt x="0" y="0"/>
                  </a:lnTo>
                  <a:close/>
                </a:path>
              </a:pathLst>
            </a:custGeom>
            <a:ln w="10668">
              <a:solidFill>
                <a:srgbClr val="4579B8"/>
              </a:solidFill>
            </a:ln>
          </p:spPr>
          <p:txBody>
            <a:bodyPr wrap="square" lIns="0" tIns="0" rIns="0" bIns="0" rtlCol="0"/>
            <a:lstStyle/>
            <a:p>
              <a:endParaRPr>
                <a:solidFill>
                  <a:prstClr val="black"/>
                </a:solidFill>
              </a:endParaRPr>
            </a:p>
          </p:txBody>
        </p:sp>
      </p:grpSp>
      <p:grpSp>
        <p:nvGrpSpPr>
          <p:cNvPr id="97" name="object 97"/>
          <p:cNvGrpSpPr/>
          <p:nvPr/>
        </p:nvGrpSpPr>
        <p:grpSpPr>
          <a:xfrm>
            <a:off x="7546340" y="2183637"/>
            <a:ext cx="1866264" cy="293371"/>
            <a:chOff x="6022340" y="2183638"/>
            <a:chExt cx="1866264" cy="293370"/>
          </a:xfrm>
        </p:grpSpPr>
        <p:pic>
          <p:nvPicPr>
            <p:cNvPr id="98" name="object 98"/>
            <p:cNvPicPr/>
            <p:nvPr/>
          </p:nvPicPr>
          <p:blipFill>
            <a:blip r:embed="rId51" cstate="print"/>
            <a:stretch>
              <a:fillRect/>
            </a:stretch>
          </p:blipFill>
          <p:spPr>
            <a:xfrm>
              <a:off x="6027674" y="2188972"/>
              <a:ext cx="1078737" cy="282320"/>
            </a:xfrm>
            <a:prstGeom prst="rect">
              <a:avLst/>
            </a:prstGeom>
          </p:spPr>
        </p:pic>
        <p:pic>
          <p:nvPicPr>
            <p:cNvPr id="99" name="object 99"/>
            <p:cNvPicPr/>
            <p:nvPr/>
          </p:nvPicPr>
          <p:blipFill>
            <a:blip r:embed="rId52" cstate="print"/>
            <a:stretch>
              <a:fillRect/>
            </a:stretch>
          </p:blipFill>
          <p:spPr>
            <a:xfrm>
              <a:off x="6946900" y="2240280"/>
              <a:ext cx="164845" cy="236347"/>
            </a:xfrm>
            <a:prstGeom prst="rect">
              <a:avLst/>
            </a:prstGeom>
          </p:spPr>
        </p:pic>
        <p:pic>
          <p:nvPicPr>
            <p:cNvPr id="100" name="object 100"/>
            <p:cNvPicPr/>
            <p:nvPr/>
          </p:nvPicPr>
          <p:blipFill>
            <a:blip r:embed="rId53" cstate="print"/>
            <a:stretch>
              <a:fillRect/>
            </a:stretch>
          </p:blipFill>
          <p:spPr>
            <a:xfrm>
              <a:off x="6209792" y="2240280"/>
              <a:ext cx="154813" cy="172212"/>
            </a:xfrm>
            <a:prstGeom prst="rect">
              <a:avLst/>
            </a:prstGeom>
          </p:spPr>
        </p:pic>
        <p:pic>
          <p:nvPicPr>
            <p:cNvPr id="101" name="object 101"/>
            <p:cNvPicPr/>
            <p:nvPr/>
          </p:nvPicPr>
          <p:blipFill>
            <a:blip r:embed="rId54" cstate="print"/>
            <a:stretch>
              <a:fillRect/>
            </a:stretch>
          </p:blipFill>
          <p:spPr>
            <a:xfrm>
              <a:off x="6395720" y="2240280"/>
              <a:ext cx="190499" cy="232410"/>
            </a:xfrm>
            <a:prstGeom prst="rect">
              <a:avLst/>
            </a:prstGeom>
          </p:spPr>
        </p:pic>
        <p:sp>
          <p:nvSpPr>
            <p:cNvPr id="102" name="object 102"/>
            <p:cNvSpPr/>
            <p:nvPr/>
          </p:nvSpPr>
          <p:spPr>
            <a:xfrm>
              <a:off x="6774434" y="2188972"/>
              <a:ext cx="144145" cy="278765"/>
            </a:xfrm>
            <a:custGeom>
              <a:avLst/>
              <a:gdLst/>
              <a:ahLst/>
              <a:cxnLst/>
              <a:rect l="l" t="t" r="r" b="b"/>
              <a:pathLst>
                <a:path w="144145" h="278764">
                  <a:moveTo>
                    <a:pt x="0" y="0"/>
                  </a:moveTo>
                  <a:lnTo>
                    <a:pt x="41910" y="0"/>
                  </a:lnTo>
                  <a:lnTo>
                    <a:pt x="41910" y="79755"/>
                  </a:lnTo>
                  <a:lnTo>
                    <a:pt x="52391" y="69661"/>
                  </a:lnTo>
                  <a:lnTo>
                    <a:pt x="64039" y="62436"/>
                  </a:lnTo>
                  <a:lnTo>
                    <a:pt x="76878" y="58092"/>
                  </a:lnTo>
                  <a:lnTo>
                    <a:pt x="90932" y="56641"/>
                  </a:lnTo>
                  <a:lnTo>
                    <a:pt x="99530" y="57096"/>
                  </a:lnTo>
                  <a:lnTo>
                    <a:pt x="135641" y="77438"/>
                  </a:lnTo>
                  <a:lnTo>
                    <a:pt x="144145" y="120014"/>
                  </a:lnTo>
                  <a:lnTo>
                    <a:pt x="144145" y="218186"/>
                  </a:lnTo>
                  <a:lnTo>
                    <a:pt x="102235" y="218186"/>
                  </a:lnTo>
                  <a:lnTo>
                    <a:pt x="102235" y="137540"/>
                  </a:lnTo>
                  <a:lnTo>
                    <a:pt x="102115" y="127184"/>
                  </a:lnTo>
                  <a:lnTo>
                    <a:pt x="87884" y="90169"/>
                  </a:lnTo>
                  <a:lnTo>
                    <a:pt x="82676" y="88645"/>
                  </a:lnTo>
                  <a:lnTo>
                    <a:pt x="76454" y="88645"/>
                  </a:lnTo>
                  <a:lnTo>
                    <a:pt x="69850" y="88645"/>
                  </a:lnTo>
                  <a:lnTo>
                    <a:pt x="42894" y="120650"/>
                  </a:lnTo>
                  <a:lnTo>
                    <a:pt x="41910" y="141604"/>
                  </a:lnTo>
                  <a:lnTo>
                    <a:pt x="41910" y="278383"/>
                  </a:lnTo>
                  <a:lnTo>
                    <a:pt x="0" y="278383"/>
                  </a:lnTo>
                  <a:lnTo>
                    <a:pt x="0" y="0"/>
                  </a:lnTo>
                  <a:close/>
                </a:path>
              </a:pathLst>
            </a:custGeom>
            <a:ln w="10668">
              <a:solidFill>
                <a:srgbClr val="4579B8"/>
              </a:solidFill>
            </a:ln>
          </p:spPr>
          <p:txBody>
            <a:bodyPr wrap="square" lIns="0" tIns="0" rIns="0" bIns="0" rtlCol="0"/>
            <a:lstStyle/>
            <a:p>
              <a:endParaRPr>
                <a:solidFill>
                  <a:prstClr val="black"/>
                </a:solidFill>
              </a:endParaRPr>
            </a:p>
          </p:txBody>
        </p:sp>
        <p:pic>
          <p:nvPicPr>
            <p:cNvPr id="103" name="object 103"/>
            <p:cNvPicPr/>
            <p:nvPr/>
          </p:nvPicPr>
          <p:blipFill>
            <a:blip r:embed="rId55" cstate="print"/>
            <a:stretch>
              <a:fillRect/>
            </a:stretch>
          </p:blipFill>
          <p:spPr>
            <a:xfrm>
              <a:off x="6582537" y="2183638"/>
              <a:ext cx="190372" cy="232410"/>
            </a:xfrm>
            <a:prstGeom prst="rect">
              <a:avLst/>
            </a:prstGeom>
          </p:spPr>
        </p:pic>
        <p:sp>
          <p:nvSpPr>
            <p:cNvPr id="104" name="object 104"/>
            <p:cNvSpPr/>
            <p:nvPr/>
          </p:nvSpPr>
          <p:spPr>
            <a:xfrm>
              <a:off x="6027674" y="2188972"/>
              <a:ext cx="144145" cy="278765"/>
            </a:xfrm>
            <a:custGeom>
              <a:avLst/>
              <a:gdLst/>
              <a:ahLst/>
              <a:cxnLst/>
              <a:rect l="l" t="t" r="r" b="b"/>
              <a:pathLst>
                <a:path w="144145" h="278764">
                  <a:moveTo>
                    <a:pt x="0" y="0"/>
                  </a:moveTo>
                  <a:lnTo>
                    <a:pt x="41910" y="0"/>
                  </a:lnTo>
                  <a:lnTo>
                    <a:pt x="41910" y="140842"/>
                  </a:lnTo>
                  <a:lnTo>
                    <a:pt x="42076" y="152411"/>
                  </a:lnTo>
                  <a:lnTo>
                    <a:pt x="57150" y="188340"/>
                  </a:lnTo>
                  <a:lnTo>
                    <a:pt x="61975" y="189737"/>
                  </a:lnTo>
                  <a:lnTo>
                    <a:pt x="67817" y="189737"/>
                  </a:lnTo>
                  <a:lnTo>
                    <a:pt x="75564" y="189737"/>
                  </a:lnTo>
                  <a:lnTo>
                    <a:pt x="82550" y="187451"/>
                  </a:lnTo>
                  <a:lnTo>
                    <a:pt x="88646" y="182752"/>
                  </a:lnTo>
                  <a:lnTo>
                    <a:pt x="94614" y="178180"/>
                  </a:lnTo>
                  <a:lnTo>
                    <a:pt x="102235" y="131699"/>
                  </a:lnTo>
                  <a:lnTo>
                    <a:pt x="102235" y="60198"/>
                  </a:lnTo>
                  <a:lnTo>
                    <a:pt x="144145" y="60198"/>
                  </a:lnTo>
                  <a:lnTo>
                    <a:pt x="144145" y="278383"/>
                  </a:lnTo>
                  <a:lnTo>
                    <a:pt x="102235" y="278383"/>
                  </a:lnTo>
                  <a:lnTo>
                    <a:pt x="102235" y="198754"/>
                  </a:lnTo>
                  <a:lnTo>
                    <a:pt x="91735" y="208829"/>
                  </a:lnTo>
                  <a:lnTo>
                    <a:pt x="80057" y="216011"/>
                  </a:lnTo>
                  <a:lnTo>
                    <a:pt x="67212" y="220311"/>
                  </a:lnTo>
                  <a:lnTo>
                    <a:pt x="53212" y="221741"/>
                  </a:lnTo>
                  <a:lnTo>
                    <a:pt x="44471" y="221289"/>
                  </a:lnTo>
                  <a:lnTo>
                    <a:pt x="8628" y="201126"/>
                  </a:lnTo>
                  <a:lnTo>
                    <a:pt x="0" y="158368"/>
                  </a:lnTo>
                  <a:lnTo>
                    <a:pt x="0" y="0"/>
                  </a:lnTo>
                  <a:close/>
                </a:path>
              </a:pathLst>
            </a:custGeom>
            <a:ln w="10668">
              <a:solidFill>
                <a:srgbClr val="4579B8"/>
              </a:solidFill>
            </a:ln>
          </p:spPr>
          <p:txBody>
            <a:bodyPr wrap="square" lIns="0" tIns="0" rIns="0" bIns="0" rtlCol="0"/>
            <a:lstStyle/>
            <a:p>
              <a:endParaRPr>
                <a:solidFill>
                  <a:prstClr val="black"/>
                </a:solidFill>
              </a:endParaRPr>
            </a:p>
          </p:txBody>
        </p:sp>
        <p:pic>
          <p:nvPicPr>
            <p:cNvPr id="105" name="object 105"/>
            <p:cNvPicPr/>
            <p:nvPr/>
          </p:nvPicPr>
          <p:blipFill>
            <a:blip r:embed="rId56" cstate="print"/>
            <a:stretch>
              <a:fillRect/>
            </a:stretch>
          </p:blipFill>
          <p:spPr>
            <a:xfrm>
              <a:off x="7151624" y="2211197"/>
              <a:ext cx="731520" cy="199389"/>
            </a:xfrm>
            <a:prstGeom prst="rect">
              <a:avLst/>
            </a:prstGeom>
          </p:spPr>
        </p:pic>
        <p:sp>
          <p:nvSpPr>
            <p:cNvPr id="106" name="object 106"/>
            <p:cNvSpPr/>
            <p:nvPr/>
          </p:nvSpPr>
          <p:spPr>
            <a:xfrm>
              <a:off x="7151624" y="2266823"/>
              <a:ext cx="41910" cy="142240"/>
            </a:xfrm>
            <a:custGeom>
              <a:avLst/>
              <a:gdLst/>
              <a:ahLst/>
              <a:cxnLst/>
              <a:rect l="l" t="t" r="r" b="b"/>
              <a:pathLst>
                <a:path w="41909" h="142239">
                  <a:moveTo>
                    <a:pt x="20827" y="97409"/>
                  </a:moveTo>
                  <a:lnTo>
                    <a:pt x="24892" y="97409"/>
                  </a:lnTo>
                  <a:lnTo>
                    <a:pt x="28321" y="97662"/>
                  </a:lnTo>
                  <a:lnTo>
                    <a:pt x="30987" y="98425"/>
                  </a:lnTo>
                  <a:lnTo>
                    <a:pt x="33654" y="99187"/>
                  </a:lnTo>
                  <a:lnTo>
                    <a:pt x="35814" y="100456"/>
                  </a:lnTo>
                  <a:lnTo>
                    <a:pt x="37465" y="102235"/>
                  </a:lnTo>
                  <a:lnTo>
                    <a:pt x="39116" y="104012"/>
                  </a:lnTo>
                  <a:lnTo>
                    <a:pt x="40258" y="106425"/>
                  </a:lnTo>
                  <a:lnTo>
                    <a:pt x="40894" y="109347"/>
                  </a:lnTo>
                  <a:lnTo>
                    <a:pt x="41655" y="112267"/>
                  </a:lnTo>
                  <a:lnTo>
                    <a:pt x="41909" y="115824"/>
                  </a:lnTo>
                  <a:lnTo>
                    <a:pt x="41909" y="120014"/>
                  </a:lnTo>
                  <a:lnTo>
                    <a:pt x="41909" y="124205"/>
                  </a:lnTo>
                  <a:lnTo>
                    <a:pt x="41655" y="127635"/>
                  </a:lnTo>
                  <a:lnTo>
                    <a:pt x="40894" y="130428"/>
                  </a:lnTo>
                  <a:lnTo>
                    <a:pt x="40258" y="133350"/>
                  </a:lnTo>
                  <a:lnTo>
                    <a:pt x="39116" y="135636"/>
                  </a:lnTo>
                  <a:lnTo>
                    <a:pt x="37465" y="137413"/>
                  </a:lnTo>
                  <a:lnTo>
                    <a:pt x="35814" y="139191"/>
                  </a:lnTo>
                  <a:lnTo>
                    <a:pt x="33654" y="140462"/>
                  </a:lnTo>
                  <a:lnTo>
                    <a:pt x="30987" y="141224"/>
                  </a:lnTo>
                  <a:lnTo>
                    <a:pt x="28321" y="141986"/>
                  </a:lnTo>
                  <a:lnTo>
                    <a:pt x="24892" y="142239"/>
                  </a:lnTo>
                  <a:lnTo>
                    <a:pt x="20827" y="142239"/>
                  </a:lnTo>
                  <a:lnTo>
                    <a:pt x="16764" y="142239"/>
                  </a:lnTo>
                  <a:lnTo>
                    <a:pt x="13334" y="141986"/>
                  </a:lnTo>
                  <a:lnTo>
                    <a:pt x="10668" y="141224"/>
                  </a:lnTo>
                  <a:lnTo>
                    <a:pt x="8000" y="140462"/>
                  </a:lnTo>
                  <a:lnTo>
                    <a:pt x="5842" y="139191"/>
                  </a:lnTo>
                  <a:lnTo>
                    <a:pt x="4191" y="137413"/>
                  </a:lnTo>
                  <a:lnTo>
                    <a:pt x="2540" y="135636"/>
                  </a:lnTo>
                  <a:lnTo>
                    <a:pt x="1524" y="133350"/>
                  </a:lnTo>
                  <a:lnTo>
                    <a:pt x="889" y="130428"/>
                  </a:lnTo>
                  <a:lnTo>
                    <a:pt x="253" y="127635"/>
                  </a:lnTo>
                  <a:lnTo>
                    <a:pt x="0" y="124205"/>
                  </a:lnTo>
                  <a:lnTo>
                    <a:pt x="0" y="120014"/>
                  </a:lnTo>
                  <a:lnTo>
                    <a:pt x="0" y="115824"/>
                  </a:lnTo>
                  <a:lnTo>
                    <a:pt x="253" y="112267"/>
                  </a:lnTo>
                  <a:lnTo>
                    <a:pt x="889" y="109347"/>
                  </a:lnTo>
                  <a:lnTo>
                    <a:pt x="1524" y="106425"/>
                  </a:lnTo>
                  <a:lnTo>
                    <a:pt x="2540" y="104012"/>
                  </a:lnTo>
                  <a:lnTo>
                    <a:pt x="4191" y="102235"/>
                  </a:lnTo>
                  <a:lnTo>
                    <a:pt x="5842" y="100456"/>
                  </a:lnTo>
                  <a:lnTo>
                    <a:pt x="8000" y="99187"/>
                  </a:lnTo>
                  <a:lnTo>
                    <a:pt x="10668" y="98425"/>
                  </a:lnTo>
                  <a:lnTo>
                    <a:pt x="13334" y="97662"/>
                  </a:lnTo>
                  <a:lnTo>
                    <a:pt x="16764" y="97409"/>
                  </a:lnTo>
                  <a:lnTo>
                    <a:pt x="20827" y="97409"/>
                  </a:lnTo>
                  <a:close/>
                </a:path>
                <a:path w="41909" h="142239">
                  <a:moveTo>
                    <a:pt x="20827" y="0"/>
                  </a:moveTo>
                  <a:lnTo>
                    <a:pt x="24892" y="0"/>
                  </a:lnTo>
                  <a:lnTo>
                    <a:pt x="28321" y="380"/>
                  </a:lnTo>
                  <a:lnTo>
                    <a:pt x="30987" y="1269"/>
                  </a:lnTo>
                  <a:lnTo>
                    <a:pt x="33654" y="2031"/>
                  </a:lnTo>
                  <a:lnTo>
                    <a:pt x="35814" y="3301"/>
                  </a:lnTo>
                  <a:lnTo>
                    <a:pt x="37465" y="5079"/>
                  </a:lnTo>
                  <a:lnTo>
                    <a:pt x="39116" y="6857"/>
                  </a:lnTo>
                  <a:lnTo>
                    <a:pt x="40258" y="9143"/>
                  </a:lnTo>
                  <a:lnTo>
                    <a:pt x="40894" y="12064"/>
                  </a:lnTo>
                  <a:lnTo>
                    <a:pt x="41655" y="14986"/>
                  </a:lnTo>
                  <a:lnTo>
                    <a:pt x="41909" y="18541"/>
                  </a:lnTo>
                  <a:lnTo>
                    <a:pt x="41909" y="22732"/>
                  </a:lnTo>
                  <a:lnTo>
                    <a:pt x="41909" y="26924"/>
                  </a:lnTo>
                  <a:lnTo>
                    <a:pt x="41655" y="30479"/>
                  </a:lnTo>
                  <a:lnTo>
                    <a:pt x="40894" y="33147"/>
                  </a:lnTo>
                  <a:lnTo>
                    <a:pt x="40258" y="35940"/>
                  </a:lnTo>
                  <a:lnTo>
                    <a:pt x="39116" y="38226"/>
                  </a:lnTo>
                  <a:lnTo>
                    <a:pt x="37465" y="40004"/>
                  </a:lnTo>
                  <a:lnTo>
                    <a:pt x="35814" y="41782"/>
                  </a:lnTo>
                  <a:lnTo>
                    <a:pt x="33654" y="43052"/>
                  </a:lnTo>
                  <a:lnTo>
                    <a:pt x="30987" y="43814"/>
                  </a:lnTo>
                  <a:lnTo>
                    <a:pt x="28321" y="44576"/>
                  </a:lnTo>
                  <a:lnTo>
                    <a:pt x="24892" y="44957"/>
                  </a:lnTo>
                  <a:lnTo>
                    <a:pt x="20827" y="44957"/>
                  </a:lnTo>
                  <a:lnTo>
                    <a:pt x="16764" y="44957"/>
                  </a:lnTo>
                  <a:lnTo>
                    <a:pt x="13334" y="44576"/>
                  </a:lnTo>
                  <a:lnTo>
                    <a:pt x="10668" y="43814"/>
                  </a:lnTo>
                  <a:lnTo>
                    <a:pt x="8000" y="43052"/>
                  </a:lnTo>
                  <a:lnTo>
                    <a:pt x="5842" y="41782"/>
                  </a:lnTo>
                  <a:lnTo>
                    <a:pt x="4191" y="40004"/>
                  </a:lnTo>
                  <a:lnTo>
                    <a:pt x="2540" y="38226"/>
                  </a:lnTo>
                  <a:lnTo>
                    <a:pt x="1524" y="35940"/>
                  </a:lnTo>
                  <a:lnTo>
                    <a:pt x="889" y="33147"/>
                  </a:lnTo>
                  <a:lnTo>
                    <a:pt x="253" y="30479"/>
                  </a:lnTo>
                  <a:lnTo>
                    <a:pt x="0" y="26924"/>
                  </a:lnTo>
                  <a:lnTo>
                    <a:pt x="0" y="22732"/>
                  </a:lnTo>
                  <a:lnTo>
                    <a:pt x="0" y="18541"/>
                  </a:lnTo>
                  <a:lnTo>
                    <a:pt x="253" y="14986"/>
                  </a:lnTo>
                  <a:lnTo>
                    <a:pt x="889" y="12064"/>
                  </a:lnTo>
                  <a:lnTo>
                    <a:pt x="1524" y="9143"/>
                  </a:lnTo>
                  <a:lnTo>
                    <a:pt x="2540" y="6857"/>
                  </a:lnTo>
                  <a:lnTo>
                    <a:pt x="4191" y="5079"/>
                  </a:lnTo>
                  <a:lnTo>
                    <a:pt x="5842" y="3301"/>
                  </a:lnTo>
                  <a:lnTo>
                    <a:pt x="8000" y="2031"/>
                  </a:lnTo>
                  <a:lnTo>
                    <a:pt x="10668" y="1269"/>
                  </a:lnTo>
                  <a:lnTo>
                    <a:pt x="13334" y="380"/>
                  </a:lnTo>
                  <a:lnTo>
                    <a:pt x="16764" y="0"/>
                  </a:lnTo>
                  <a:lnTo>
                    <a:pt x="20827" y="0"/>
                  </a:lnTo>
                  <a:close/>
                </a:path>
              </a:pathLst>
            </a:custGeom>
            <a:ln w="10668">
              <a:solidFill>
                <a:srgbClr val="4579B8"/>
              </a:solidFill>
            </a:ln>
          </p:spPr>
          <p:txBody>
            <a:bodyPr wrap="square" lIns="0" tIns="0" rIns="0" bIns="0" rtlCol="0"/>
            <a:lstStyle/>
            <a:p>
              <a:endParaRPr>
                <a:solidFill>
                  <a:prstClr val="black"/>
                </a:solidFill>
              </a:endParaRPr>
            </a:p>
          </p:txBody>
        </p:sp>
        <p:pic>
          <p:nvPicPr>
            <p:cNvPr id="107" name="object 107"/>
            <p:cNvPicPr/>
            <p:nvPr/>
          </p:nvPicPr>
          <p:blipFill>
            <a:blip r:embed="rId57" cstate="print"/>
            <a:stretch>
              <a:fillRect/>
            </a:stretch>
          </p:blipFill>
          <p:spPr>
            <a:xfrm>
              <a:off x="7295388" y="2205863"/>
              <a:ext cx="593089" cy="210058"/>
            </a:xfrm>
            <a:prstGeom prst="rect">
              <a:avLst/>
            </a:prstGeom>
          </p:spPr>
        </p:pic>
      </p:grpSp>
      <p:grpSp>
        <p:nvGrpSpPr>
          <p:cNvPr id="108" name="object 108"/>
          <p:cNvGrpSpPr/>
          <p:nvPr/>
        </p:nvGrpSpPr>
        <p:grpSpPr>
          <a:xfrm>
            <a:off x="1883205" y="2549397"/>
            <a:ext cx="1690371" cy="293371"/>
            <a:chOff x="359206" y="2549398"/>
            <a:chExt cx="1690370" cy="293370"/>
          </a:xfrm>
        </p:grpSpPr>
        <p:pic>
          <p:nvPicPr>
            <p:cNvPr id="109" name="object 109"/>
            <p:cNvPicPr/>
            <p:nvPr/>
          </p:nvPicPr>
          <p:blipFill>
            <a:blip r:embed="rId58" cstate="print"/>
            <a:stretch>
              <a:fillRect/>
            </a:stretch>
          </p:blipFill>
          <p:spPr>
            <a:xfrm>
              <a:off x="364540" y="2554732"/>
              <a:ext cx="1679143" cy="282320"/>
            </a:xfrm>
            <a:prstGeom prst="rect">
              <a:avLst/>
            </a:prstGeom>
          </p:spPr>
        </p:pic>
        <p:sp>
          <p:nvSpPr>
            <p:cNvPr id="110" name="object 110"/>
            <p:cNvSpPr/>
            <p:nvPr/>
          </p:nvSpPr>
          <p:spPr>
            <a:xfrm>
              <a:off x="468718" y="2643378"/>
              <a:ext cx="1534160" cy="103505"/>
            </a:xfrm>
            <a:custGeom>
              <a:avLst/>
              <a:gdLst/>
              <a:ahLst/>
              <a:cxnLst/>
              <a:rect l="l" t="t" r="r" b="b"/>
              <a:pathLst>
                <a:path w="1534160" h="103505">
                  <a:moveTo>
                    <a:pt x="24117" y="64770"/>
                  </a:moveTo>
                  <a:lnTo>
                    <a:pt x="17259" y="64770"/>
                  </a:lnTo>
                  <a:lnTo>
                    <a:pt x="11531" y="66548"/>
                  </a:lnTo>
                  <a:lnTo>
                    <a:pt x="6921" y="70104"/>
                  </a:lnTo>
                  <a:lnTo>
                    <a:pt x="2311" y="73660"/>
                  </a:lnTo>
                  <a:lnTo>
                    <a:pt x="0" y="78232"/>
                  </a:lnTo>
                  <a:lnTo>
                    <a:pt x="0" y="84074"/>
                  </a:lnTo>
                  <a:lnTo>
                    <a:pt x="0" y="89662"/>
                  </a:lnTo>
                  <a:lnTo>
                    <a:pt x="1981" y="94234"/>
                  </a:lnTo>
                  <a:lnTo>
                    <a:pt x="5956" y="97789"/>
                  </a:lnTo>
                  <a:lnTo>
                    <a:pt x="9918" y="101346"/>
                  </a:lnTo>
                  <a:lnTo>
                    <a:pt x="14986" y="103124"/>
                  </a:lnTo>
                  <a:lnTo>
                    <a:pt x="21132" y="103124"/>
                  </a:lnTo>
                  <a:lnTo>
                    <a:pt x="28575" y="103124"/>
                  </a:lnTo>
                  <a:lnTo>
                    <a:pt x="48514" y="64770"/>
                  </a:lnTo>
                  <a:lnTo>
                    <a:pt x="24117" y="64770"/>
                  </a:lnTo>
                  <a:close/>
                </a:path>
                <a:path w="1534160" h="103505">
                  <a:moveTo>
                    <a:pt x="1498130" y="0"/>
                  </a:moveTo>
                  <a:lnTo>
                    <a:pt x="1465935" y="27416"/>
                  </a:lnTo>
                  <a:lnTo>
                    <a:pt x="1463586" y="47244"/>
                  </a:lnTo>
                  <a:lnTo>
                    <a:pt x="1464159" y="58344"/>
                  </a:lnTo>
                  <a:lnTo>
                    <a:pt x="1483540" y="92630"/>
                  </a:lnTo>
                  <a:lnTo>
                    <a:pt x="1497368" y="95758"/>
                  </a:lnTo>
                  <a:lnTo>
                    <a:pt x="1505156" y="94972"/>
                  </a:lnTo>
                  <a:lnTo>
                    <a:pt x="1533303" y="58789"/>
                  </a:lnTo>
                  <a:lnTo>
                    <a:pt x="1533944" y="48260"/>
                  </a:lnTo>
                  <a:lnTo>
                    <a:pt x="1533326" y="37232"/>
                  </a:lnTo>
                  <a:lnTo>
                    <a:pt x="1512862" y="3063"/>
                  </a:lnTo>
                  <a:lnTo>
                    <a:pt x="1498130" y="0"/>
                  </a:lnTo>
                  <a:close/>
                </a:path>
              </a:pathLst>
            </a:custGeom>
            <a:ln w="10668">
              <a:solidFill>
                <a:srgbClr val="4579B8"/>
              </a:solidFill>
            </a:ln>
          </p:spPr>
          <p:txBody>
            <a:bodyPr wrap="square" lIns="0" tIns="0" rIns="0" bIns="0" rtlCol="0"/>
            <a:lstStyle/>
            <a:p>
              <a:endParaRPr>
                <a:solidFill>
                  <a:prstClr val="black"/>
                </a:solidFill>
              </a:endParaRPr>
            </a:p>
          </p:txBody>
        </p:sp>
        <p:pic>
          <p:nvPicPr>
            <p:cNvPr id="111" name="object 111"/>
            <p:cNvPicPr/>
            <p:nvPr/>
          </p:nvPicPr>
          <p:blipFill>
            <a:blip r:embed="rId59" cstate="print"/>
            <a:stretch>
              <a:fillRect/>
            </a:stretch>
          </p:blipFill>
          <p:spPr>
            <a:xfrm>
              <a:off x="1243901" y="2609596"/>
              <a:ext cx="242633" cy="172212"/>
            </a:xfrm>
            <a:prstGeom prst="rect">
              <a:avLst/>
            </a:prstGeom>
          </p:spPr>
        </p:pic>
        <p:pic>
          <p:nvPicPr>
            <p:cNvPr id="112" name="object 112"/>
            <p:cNvPicPr/>
            <p:nvPr/>
          </p:nvPicPr>
          <p:blipFill>
            <a:blip r:embed="rId60" cstate="print"/>
            <a:stretch>
              <a:fillRect/>
            </a:stretch>
          </p:blipFill>
          <p:spPr>
            <a:xfrm>
              <a:off x="782129" y="2609596"/>
              <a:ext cx="242697" cy="172212"/>
            </a:xfrm>
            <a:prstGeom prst="rect">
              <a:avLst/>
            </a:prstGeom>
          </p:spPr>
        </p:pic>
        <p:sp>
          <p:nvSpPr>
            <p:cNvPr id="113" name="object 113"/>
            <p:cNvSpPr/>
            <p:nvPr/>
          </p:nvSpPr>
          <p:spPr>
            <a:xfrm>
              <a:off x="364540" y="2554732"/>
              <a:ext cx="1679575" cy="282575"/>
            </a:xfrm>
            <a:custGeom>
              <a:avLst/>
              <a:gdLst/>
              <a:ahLst/>
              <a:cxnLst/>
              <a:rect l="l" t="t" r="r" b="b"/>
              <a:pathLst>
                <a:path w="1679575" h="282575">
                  <a:moveTo>
                    <a:pt x="108788" y="57022"/>
                  </a:moveTo>
                  <a:lnTo>
                    <a:pt x="155227" y="67149"/>
                  </a:lnTo>
                  <a:lnTo>
                    <a:pt x="185589" y="96265"/>
                  </a:lnTo>
                  <a:lnTo>
                    <a:pt x="194513" y="123951"/>
                  </a:lnTo>
                  <a:lnTo>
                    <a:pt x="213867" y="123951"/>
                  </a:lnTo>
                  <a:lnTo>
                    <a:pt x="213867" y="153415"/>
                  </a:lnTo>
                  <a:lnTo>
                    <a:pt x="194665" y="153415"/>
                  </a:lnTo>
                  <a:lnTo>
                    <a:pt x="192186" y="168963"/>
                  </a:lnTo>
                  <a:lnTo>
                    <a:pt x="173761" y="204342"/>
                  </a:lnTo>
                  <a:lnTo>
                    <a:pt x="127546" y="222250"/>
                  </a:lnTo>
                  <a:lnTo>
                    <a:pt x="114408" y="221418"/>
                  </a:lnTo>
                  <a:lnTo>
                    <a:pt x="76220" y="201777"/>
                  </a:lnTo>
                  <a:lnTo>
                    <a:pt x="66967" y="172719"/>
                  </a:lnTo>
                  <a:lnTo>
                    <a:pt x="67953" y="161837"/>
                  </a:lnTo>
                  <a:lnTo>
                    <a:pt x="91235" y="131238"/>
                  </a:lnTo>
                  <a:lnTo>
                    <a:pt x="123825" y="123951"/>
                  </a:lnTo>
                  <a:lnTo>
                    <a:pt x="152107" y="123951"/>
                  </a:lnTo>
                  <a:lnTo>
                    <a:pt x="149676" y="115883"/>
                  </a:lnTo>
                  <a:lnTo>
                    <a:pt x="118319" y="91233"/>
                  </a:lnTo>
                  <a:lnTo>
                    <a:pt x="96888" y="89026"/>
                  </a:lnTo>
                  <a:lnTo>
                    <a:pt x="83671" y="89671"/>
                  </a:lnTo>
                  <a:lnTo>
                    <a:pt x="45038" y="113474"/>
                  </a:lnTo>
                  <a:lnTo>
                    <a:pt x="41668" y="134746"/>
                  </a:lnTo>
                  <a:lnTo>
                    <a:pt x="41668" y="278383"/>
                  </a:lnTo>
                  <a:lnTo>
                    <a:pt x="0" y="278383"/>
                  </a:lnTo>
                  <a:lnTo>
                    <a:pt x="0" y="60197"/>
                  </a:lnTo>
                  <a:lnTo>
                    <a:pt x="38849" y="60197"/>
                  </a:lnTo>
                  <a:lnTo>
                    <a:pt x="38849" y="83057"/>
                  </a:lnTo>
                  <a:lnTo>
                    <a:pt x="39141" y="83057"/>
                  </a:lnTo>
                  <a:lnTo>
                    <a:pt x="77703" y="60451"/>
                  </a:lnTo>
                  <a:lnTo>
                    <a:pt x="97796" y="57403"/>
                  </a:lnTo>
                  <a:lnTo>
                    <a:pt x="108788" y="57022"/>
                  </a:lnTo>
                  <a:close/>
                </a:path>
                <a:path w="1679575" h="282575">
                  <a:moveTo>
                    <a:pt x="1591640" y="56641"/>
                  </a:moveTo>
                  <a:lnTo>
                    <a:pt x="1605665" y="58239"/>
                  </a:lnTo>
                  <a:lnTo>
                    <a:pt x="1618405" y="63039"/>
                  </a:lnTo>
                  <a:lnTo>
                    <a:pt x="1629859" y="71054"/>
                  </a:lnTo>
                  <a:lnTo>
                    <a:pt x="1640027" y="82295"/>
                  </a:lnTo>
                  <a:lnTo>
                    <a:pt x="1640027" y="60197"/>
                  </a:lnTo>
                  <a:lnTo>
                    <a:pt x="1679143" y="60197"/>
                  </a:lnTo>
                  <a:lnTo>
                    <a:pt x="1679143" y="206247"/>
                  </a:lnTo>
                  <a:lnTo>
                    <a:pt x="1669713" y="255379"/>
                  </a:lnTo>
                  <a:lnTo>
                    <a:pt x="1623285" y="281271"/>
                  </a:lnTo>
                  <a:lnTo>
                    <a:pt x="1604086" y="282320"/>
                  </a:lnTo>
                  <a:lnTo>
                    <a:pt x="1587465" y="281560"/>
                  </a:lnTo>
                  <a:lnTo>
                    <a:pt x="1549603" y="270255"/>
                  </a:lnTo>
                  <a:lnTo>
                    <a:pt x="1530299" y="232537"/>
                  </a:lnTo>
                  <a:lnTo>
                    <a:pt x="1530299" y="230885"/>
                  </a:lnTo>
                  <a:lnTo>
                    <a:pt x="1530426" y="229615"/>
                  </a:lnTo>
                  <a:lnTo>
                    <a:pt x="1530426" y="228600"/>
                  </a:lnTo>
                  <a:lnTo>
                    <a:pt x="1578178" y="234441"/>
                  </a:lnTo>
                  <a:lnTo>
                    <a:pt x="1578940" y="239775"/>
                  </a:lnTo>
                  <a:lnTo>
                    <a:pt x="1580972" y="243839"/>
                  </a:lnTo>
                  <a:lnTo>
                    <a:pt x="1584401" y="246379"/>
                  </a:lnTo>
                  <a:lnTo>
                    <a:pt x="1587703" y="249046"/>
                  </a:lnTo>
                  <a:lnTo>
                    <a:pt x="1593799" y="250316"/>
                  </a:lnTo>
                  <a:lnTo>
                    <a:pt x="1602435" y="250316"/>
                  </a:lnTo>
                  <a:lnTo>
                    <a:pt x="1612269" y="249862"/>
                  </a:lnTo>
                  <a:lnTo>
                    <a:pt x="1637360" y="215645"/>
                  </a:lnTo>
                  <a:lnTo>
                    <a:pt x="1637360" y="192658"/>
                  </a:lnTo>
                  <a:lnTo>
                    <a:pt x="1627333" y="203827"/>
                  </a:lnTo>
                  <a:lnTo>
                    <a:pt x="1616103" y="211804"/>
                  </a:lnTo>
                  <a:lnTo>
                    <a:pt x="1603659" y="216590"/>
                  </a:lnTo>
                  <a:lnTo>
                    <a:pt x="1589989" y="218185"/>
                  </a:lnTo>
                  <a:lnTo>
                    <a:pt x="1576418" y="216804"/>
                  </a:lnTo>
                  <a:lnTo>
                    <a:pt x="1543253" y="196087"/>
                  </a:lnTo>
                  <a:lnTo>
                    <a:pt x="1526108" y="155279"/>
                  </a:lnTo>
                  <a:lnTo>
                    <a:pt x="1524965" y="138302"/>
                  </a:lnTo>
                  <a:lnTo>
                    <a:pt x="1526130" y="120274"/>
                  </a:lnTo>
                  <a:lnTo>
                    <a:pt x="1543507" y="78358"/>
                  </a:lnTo>
                  <a:lnTo>
                    <a:pt x="1577565" y="57999"/>
                  </a:lnTo>
                  <a:lnTo>
                    <a:pt x="1591640" y="56641"/>
                  </a:lnTo>
                  <a:close/>
                </a:path>
                <a:path w="1679575" h="282575">
                  <a:moveTo>
                    <a:pt x="1347165" y="0"/>
                  </a:moveTo>
                  <a:lnTo>
                    <a:pt x="1389075" y="0"/>
                  </a:lnTo>
                  <a:lnTo>
                    <a:pt x="1389075" y="79755"/>
                  </a:lnTo>
                  <a:lnTo>
                    <a:pt x="1399574" y="69661"/>
                  </a:lnTo>
                  <a:lnTo>
                    <a:pt x="1411252" y="62436"/>
                  </a:lnTo>
                  <a:lnTo>
                    <a:pt x="1424097" y="58092"/>
                  </a:lnTo>
                  <a:lnTo>
                    <a:pt x="1438097" y="56641"/>
                  </a:lnTo>
                  <a:lnTo>
                    <a:pt x="1446695" y="57096"/>
                  </a:lnTo>
                  <a:lnTo>
                    <a:pt x="1482807" y="77438"/>
                  </a:lnTo>
                  <a:lnTo>
                    <a:pt x="1491310" y="120014"/>
                  </a:lnTo>
                  <a:lnTo>
                    <a:pt x="1491310" y="218185"/>
                  </a:lnTo>
                  <a:lnTo>
                    <a:pt x="1449400" y="218185"/>
                  </a:lnTo>
                  <a:lnTo>
                    <a:pt x="1449400" y="137540"/>
                  </a:lnTo>
                  <a:lnTo>
                    <a:pt x="1449281" y="127182"/>
                  </a:lnTo>
                  <a:lnTo>
                    <a:pt x="1435049" y="90169"/>
                  </a:lnTo>
                  <a:lnTo>
                    <a:pt x="1429842" y="88645"/>
                  </a:lnTo>
                  <a:lnTo>
                    <a:pt x="1423619" y="88645"/>
                  </a:lnTo>
                  <a:lnTo>
                    <a:pt x="1417015" y="88645"/>
                  </a:lnTo>
                  <a:lnTo>
                    <a:pt x="1390059" y="120650"/>
                  </a:lnTo>
                  <a:lnTo>
                    <a:pt x="1389075" y="141604"/>
                  </a:lnTo>
                  <a:lnTo>
                    <a:pt x="1389075" y="278383"/>
                  </a:lnTo>
                  <a:lnTo>
                    <a:pt x="1347165" y="278383"/>
                  </a:lnTo>
                  <a:lnTo>
                    <a:pt x="1347165" y="0"/>
                  </a:lnTo>
                  <a:close/>
                </a:path>
              </a:pathLst>
            </a:custGeom>
            <a:ln w="10668">
              <a:solidFill>
                <a:srgbClr val="4579B8"/>
              </a:solidFill>
            </a:ln>
          </p:spPr>
          <p:txBody>
            <a:bodyPr wrap="square" lIns="0" tIns="0" rIns="0" bIns="0" rtlCol="0"/>
            <a:lstStyle/>
            <a:p>
              <a:endParaRPr>
                <a:solidFill>
                  <a:prstClr val="black"/>
                </a:solidFill>
              </a:endParaRPr>
            </a:p>
          </p:txBody>
        </p:sp>
        <p:pic>
          <p:nvPicPr>
            <p:cNvPr id="114" name="object 114"/>
            <p:cNvPicPr/>
            <p:nvPr/>
          </p:nvPicPr>
          <p:blipFill>
            <a:blip r:embed="rId61" cstate="print"/>
            <a:stretch>
              <a:fillRect/>
            </a:stretch>
          </p:blipFill>
          <p:spPr>
            <a:xfrm>
              <a:off x="1484756" y="2549398"/>
              <a:ext cx="188975" cy="232410"/>
            </a:xfrm>
            <a:prstGeom prst="rect">
              <a:avLst/>
            </a:prstGeom>
          </p:spPr>
        </p:pic>
        <p:sp>
          <p:nvSpPr>
            <p:cNvPr id="115" name="object 115"/>
            <p:cNvSpPr/>
            <p:nvPr/>
          </p:nvSpPr>
          <p:spPr>
            <a:xfrm>
              <a:off x="601535" y="2554732"/>
              <a:ext cx="605155" cy="278765"/>
            </a:xfrm>
            <a:custGeom>
              <a:avLst/>
              <a:gdLst/>
              <a:ahLst/>
              <a:cxnLst/>
              <a:rect l="l" t="t" r="r" b="b"/>
              <a:pathLst>
                <a:path w="605155" h="278764">
                  <a:moveTo>
                    <a:pt x="460997" y="0"/>
                  </a:moveTo>
                  <a:lnTo>
                    <a:pt x="502818" y="0"/>
                  </a:lnTo>
                  <a:lnTo>
                    <a:pt x="502818" y="140842"/>
                  </a:lnTo>
                  <a:lnTo>
                    <a:pt x="502985" y="152411"/>
                  </a:lnTo>
                  <a:lnTo>
                    <a:pt x="514134" y="185546"/>
                  </a:lnTo>
                  <a:lnTo>
                    <a:pt x="518096" y="188340"/>
                  </a:lnTo>
                  <a:lnTo>
                    <a:pt x="522960" y="189737"/>
                  </a:lnTo>
                  <a:lnTo>
                    <a:pt x="528713" y="189737"/>
                  </a:lnTo>
                  <a:lnTo>
                    <a:pt x="536549" y="189737"/>
                  </a:lnTo>
                  <a:lnTo>
                    <a:pt x="543496" y="187451"/>
                  </a:lnTo>
                  <a:lnTo>
                    <a:pt x="549554" y="182752"/>
                  </a:lnTo>
                  <a:lnTo>
                    <a:pt x="555599" y="178180"/>
                  </a:lnTo>
                  <a:lnTo>
                    <a:pt x="563245" y="131698"/>
                  </a:lnTo>
                  <a:lnTo>
                    <a:pt x="563245" y="60197"/>
                  </a:lnTo>
                  <a:lnTo>
                    <a:pt x="605066" y="60197"/>
                  </a:lnTo>
                  <a:lnTo>
                    <a:pt x="605066" y="278383"/>
                  </a:lnTo>
                  <a:lnTo>
                    <a:pt x="563245" y="278383"/>
                  </a:lnTo>
                  <a:lnTo>
                    <a:pt x="563245" y="198754"/>
                  </a:lnTo>
                  <a:lnTo>
                    <a:pt x="552696" y="208829"/>
                  </a:lnTo>
                  <a:lnTo>
                    <a:pt x="540994" y="216011"/>
                  </a:lnTo>
                  <a:lnTo>
                    <a:pt x="528140" y="220311"/>
                  </a:lnTo>
                  <a:lnTo>
                    <a:pt x="514134" y="221741"/>
                  </a:lnTo>
                  <a:lnTo>
                    <a:pt x="505430" y="221289"/>
                  </a:lnTo>
                  <a:lnTo>
                    <a:pt x="469561" y="201126"/>
                  </a:lnTo>
                  <a:lnTo>
                    <a:pt x="460997" y="158368"/>
                  </a:lnTo>
                  <a:lnTo>
                    <a:pt x="460997" y="0"/>
                  </a:lnTo>
                  <a:close/>
                </a:path>
                <a:path w="605155" h="278764">
                  <a:moveTo>
                    <a:pt x="102247" y="0"/>
                  </a:moveTo>
                  <a:lnTo>
                    <a:pt x="144068" y="0"/>
                  </a:lnTo>
                  <a:lnTo>
                    <a:pt x="144068" y="244601"/>
                  </a:lnTo>
                  <a:lnTo>
                    <a:pt x="179793" y="244601"/>
                  </a:lnTo>
                  <a:lnTo>
                    <a:pt x="179793" y="278383"/>
                  </a:lnTo>
                  <a:lnTo>
                    <a:pt x="102247" y="278383"/>
                  </a:lnTo>
                  <a:lnTo>
                    <a:pt x="102247" y="198627"/>
                  </a:lnTo>
                  <a:lnTo>
                    <a:pt x="91698" y="208722"/>
                  </a:lnTo>
                  <a:lnTo>
                    <a:pt x="79997" y="215947"/>
                  </a:lnTo>
                  <a:lnTo>
                    <a:pt x="67143" y="220291"/>
                  </a:lnTo>
                  <a:lnTo>
                    <a:pt x="53136" y="221741"/>
                  </a:lnTo>
                  <a:lnTo>
                    <a:pt x="44440" y="221289"/>
                  </a:lnTo>
                  <a:lnTo>
                    <a:pt x="8564" y="201126"/>
                  </a:lnTo>
                  <a:lnTo>
                    <a:pt x="0" y="158368"/>
                  </a:lnTo>
                  <a:lnTo>
                    <a:pt x="0" y="60197"/>
                  </a:lnTo>
                  <a:lnTo>
                    <a:pt x="41821" y="60197"/>
                  </a:lnTo>
                  <a:lnTo>
                    <a:pt x="41821" y="140842"/>
                  </a:lnTo>
                  <a:lnTo>
                    <a:pt x="41989" y="152411"/>
                  </a:lnTo>
                  <a:lnTo>
                    <a:pt x="53136" y="185546"/>
                  </a:lnTo>
                  <a:lnTo>
                    <a:pt x="57099" y="188340"/>
                  </a:lnTo>
                  <a:lnTo>
                    <a:pt x="61963" y="189737"/>
                  </a:lnTo>
                  <a:lnTo>
                    <a:pt x="67716" y="189737"/>
                  </a:lnTo>
                  <a:lnTo>
                    <a:pt x="74269" y="189737"/>
                  </a:lnTo>
                  <a:lnTo>
                    <a:pt x="101226" y="157733"/>
                  </a:lnTo>
                  <a:lnTo>
                    <a:pt x="102247" y="136778"/>
                  </a:lnTo>
                  <a:lnTo>
                    <a:pt x="102247" y="0"/>
                  </a:lnTo>
                  <a:close/>
                </a:path>
              </a:pathLst>
            </a:custGeom>
            <a:ln w="10668">
              <a:solidFill>
                <a:srgbClr val="4579B8"/>
              </a:solidFill>
            </a:ln>
          </p:spPr>
          <p:txBody>
            <a:bodyPr wrap="square" lIns="0" tIns="0" rIns="0" bIns="0" rtlCol="0"/>
            <a:lstStyle/>
            <a:p>
              <a:endParaRPr>
                <a:solidFill>
                  <a:prstClr val="black"/>
                </a:solidFill>
              </a:endParaRPr>
            </a:p>
          </p:txBody>
        </p:sp>
      </p:grpSp>
      <p:grpSp>
        <p:nvGrpSpPr>
          <p:cNvPr id="116" name="object 116"/>
          <p:cNvGrpSpPr/>
          <p:nvPr/>
        </p:nvGrpSpPr>
        <p:grpSpPr>
          <a:xfrm>
            <a:off x="3672334" y="2549399"/>
            <a:ext cx="1537335" cy="289560"/>
            <a:chOff x="2148332" y="2549398"/>
            <a:chExt cx="1537335" cy="289560"/>
          </a:xfrm>
        </p:grpSpPr>
        <p:pic>
          <p:nvPicPr>
            <p:cNvPr id="117" name="object 117"/>
            <p:cNvPicPr/>
            <p:nvPr/>
          </p:nvPicPr>
          <p:blipFill>
            <a:blip r:embed="rId62" cstate="print"/>
            <a:stretch>
              <a:fillRect/>
            </a:stretch>
          </p:blipFill>
          <p:spPr>
            <a:xfrm>
              <a:off x="2153666" y="2554732"/>
              <a:ext cx="1526285" cy="278383"/>
            </a:xfrm>
            <a:prstGeom prst="rect">
              <a:avLst/>
            </a:prstGeom>
          </p:spPr>
        </p:pic>
        <p:sp>
          <p:nvSpPr>
            <p:cNvPr id="118" name="object 118"/>
            <p:cNvSpPr/>
            <p:nvPr/>
          </p:nvSpPr>
          <p:spPr>
            <a:xfrm>
              <a:off x="3365246" y="2614930"/>
              <a:ext cx="114300" cy="158115"/>
            </a:xfrm>
            <a:custGeom>
              <a:avLst/>
              <a:gdLst/>
              <a:ahLst/>
              <a:cxnLst/>
              <a:rect l="l" t="t" r="r" b="b"/>
              <a:pathLst>
                <a:path w="114300" h="158114">
                  <a:moveTo>
                    <a:pt x="0" y="0"/>
                  </a:moveTo>
                  <a:lnTo>
                    <a:pt x="41909" y="0"/>
                  </a:lnTo>
                  <a:lnTo>
                    <a:pt x="41909" y="124206"/>
                  </a:lnTo>
                  <a:lnTo>
                    <a:pt x="114173" y="124206"/>
                  </a:lnTo>
                  <a:lnTo>
                    <a:pt x="114173" y="157987"/>
                  </a:lnTo>
                  <a:lnTo>
                    <a:pt x="0" y="157987"/>
                  </a:lnTo>
                  <a:lnTo>
                    <a:pt x="0" y="0"/>
                  </a:lnTo>
                  <a:close/>
                </a:path>
              </a:pathLst>
            </a:custGeom>
            <a:ln w="10668">
              <a:solidFill>
                <a:srgbClr val="4579B8"/>
              </a:solidFill>
            </a:ln>
          </p:spPr>
          <p:txBody>
            <a:bodyPr wrap="square" lIns="0" tIns="0" rIns="0" bIns="0" rtlCol="0"/>
            <a:lstStyle/>
            <a:p>
              <a:endParaRPr>
                <a:solidFill>
                  <a:prstClr val="black"/>
                </a:solidFill>
              </a:endParaRPr>
            </a:p>
          </p:txBody>
        </p:sp>
        <p:pic>
          <p:nvPicPr>
            <p:cNvPr id="119" name="object 119"/>
            <p:cNvPicPr/>
            <p:nvPr/>
          </p:nvPicPr>
          <p:blipFill>
            <a:blip r:embed="rId63" cstate="print"/>
            <a:stretch>
              <a:fillRect/>
            </a:stretch>
          </p:blipFill>
          <p:spPr>
            <a:xfrm>
              <a:off x="3173984" y="2606040"/>
              <a:ext cx="154812" cy="172212"/>
            </a:xfrm>
            <a:prstGeom prst="rect">
              <a:avLst/>
            </a:prstGeom>
          </p:spPr>
        </p:pic>
        <p:pic>
          <p:nvPicPr>
            <p:cNvPr id="120" name="object 120"/>
            <p:cNvPicPr/>
            <p:nvPr/>
          </p:nvPicPr>
          <p:blipFill>
            <a:blip r:embed="rId64" cstate="print"/>
            <a:stretch>
              <a:fillRect/>
            </a:stretch>
          </p:blipFill>
          <p:spPr>
            <a:xfrm>
              <a:off x="2527173" y="2606040"/>
              <a:ext cx="242569" cy="175768"/>
            </a:xfrm>
            <a:prstGeom prst="rect">
              <a:avLst/>
            </a:prstGeom>
          </p:spPr>
        </p:pic>
        <p:pic>
          <p:nvPicPr>
            <p:cNvPr id="121" name="object 121"/>
            <p:cNvPicPr/>
            <p:nvPr/>
          </p:nvPicPr>
          <p:blipFill>
            <a:blip r:embed="rId65" cstate="print"/>
            <a:stretch>
              <a:fillRect/>
            </a:stretch>
          </p:blipFill>
          <p:spPr>
            <a:xfrm>
              <a:off x="2802128" y="2606040"/>
              <a:ext cx="154812" cy="232410"/>
            </a:xfrm>
            <a:prstGeom prst="rect">
              <a:avLst/>
            </a:prstGeom>
          </p:spPr>
        </p:pic>
        <p:pic>
          <p:nvPicPr>
            <p:cNvPr id="122" name="object 122"/>
            <p:cNvPicPr/>
            <p:nvPr/>
          </p:nvPicPr>
          <p:blipFill>
            <a:blip r:embed="rId66" cstate="print"/>
            <a:stretch>
              <a:fillRect/>
            </a:stretch>
          </p:blipFill>
          <p:spPr>
            <a:xfrm>
              <a:off x="2148332" y="2606040"/>
              <a:ext cx="161035" cy="232410"/>
            </a:xfrm>
            <a:prstGeom prst="rect">
              <a:avLst/>
            </a:prstGeom>
          </p:spPr>
        </p:pic>
        <p:sp>
          <p:nvSpPr>
            <p:cNvPr id="123" name="object 123"/>
            <p:cNvSpPr/>
            <p:nvPr/>
          </p:nvSpPr>
          <p:spPr>
            <a:xfrm>
              <a:off x="2992755" y="2554732"/>
              <a:ext cx="687705" cy="278765"/>
            </a:xfrm>
            <a:custGeom>
              <a:avLst/>
              <a:gdLst/>
              <a:ahLst/>
              <a:cxnLst/>
              <a:rect l="l" t="t" r="r" b="b"/>
              <a:pathLst>
                <a:path w="687704" h="278764">
                  <a:moveTo>
                    <a:pt x="609727" y="0"/>
                  </a:moveTo>
                  <a:lnTo>
                    <a:pt x="687196" y="0"/>
                  </a:lnTo>
                  <a:lnTo>
                    <a:pt x="687196" y="33781"/>
                  </a:lnTo>
                  <a:lnTo>
                    <a:pt x="651509" y="33781"/>
                  </a:lnTo>
                  <a:lnTo>
                    <a:pt x="651509" y="218185"/>
                  </a:lnTo>
                  <a:lnTo>
                    <a:pt x="612647" y="218185"/>
                  </a:lnTo>
                  <a:lnTo>
                    <a:pt x="612647" y="194944"/>
                  </a:lnTo>
                  <a:lnTo>
                    <a:pt x="601600" y="206686"/>
                  </a:lnTo>
                  <a:lnTo>
                    <a:pt x="589232" y="215058"/>
                  </a:lnTo>
                  <a:lnTo>
                    <a:pt x="575554" y="220073"/>
                  </a:lnTo>
                  <a:lnTo>
                    <a:pt x="560578" y="221741"/>
                  </a:lnTo>
                  <a:lnTo>
                    <a:pt x="551890" y="221289"/>
                  </a:lnTo>
                  <a:lnTo>
                    <a:pt x="515993" y="201126"/>
                  </a:lnTo>
                  <a:lnTo>
                    <a:pt x="507492" y="158368"/>
                  </a:lnTo>
                  <a:lnTo>
                    <a:pt x="507492" y="60197"/>
                  </a:lnTo>
                  <a:lnTo>
                    <a:pt x="549274" y="60197"/>
                  </a:lnTo>
                  <a:lnTo>
                    <a:pt x="549274" y="140842"/>
                  </a:lnTo>
                  <a:lnTo>
                    <a:pt x="549441" y="152411"/>
                  </a:lnTo>
                  <a:lnTo>
                    <a:pt x="560578" y="185546"/>
                  </a:lnTo>
                  <a:lnTo>
                    <a:pt x="564515" y="188340"/>
                  </a:lnTo>
                  <a:lnTo>
                    <a:pt x="569341" y="189737"/>
                  </a:lnTo>
                  <a:lnTo>
                    <a:pt x="575182" y="189737"/>
                  </a:lnTo>
                  <a:lnTo>
                    <a:pt x="582930" y="189737"/>
                  </a:lnTo>
                  <a:lnTo>
                    <a:pt x="589915" y="187451"/>
                  </a:lnTo>
                  <a:lnTo>
                    <a:pt x="596010" y="182752"/>
                  </a:lnTo>
                  <a:lnTo>
                    <a:pt x="601980" y="178180"/>
                  </a:lnTo>
                  <a:lnTo>
                    <a:pt x="609727" y="131698"/>
                  </a:lnTo>
                  <a:lnTo>
                    <a:pt x="609727" y="0"/>
                  </a:lnTo>
                  <a:close/>
                </a:path>
                <a:path w="687704" h="278764">
                  <a:moveTo>
                    <a:pt x="102234" y="0"/>
                  </a:moveTo>
                  <a:lnTo>
                    <a:pt x="144018" y="0"/>
                  </a:lnTo>
                  <a:lnTo>
                    <a:pt x="144018" y="244601"/>
                  </a:lnTo>
                  <a:lnTo>
                    <a:pt x="179705" y="244601"/>
                  </a:lnTo>
                  <a:lnTo>
                    <a:pt x="179705" y="278383"/>
                  </a:lnTo>
                  <a:lnTo>
                    <a:pt x="102234" y="278383"/>
                  </a:lnTo>
                  <a:lnTo>
                    <a:pt x="102234" y="198627"/>
                  </a:lnTo>
                  <a:lnTo>
                    <a:pt x="91662" y="208722"/>
                  </a:lnTo>
                  <a:lnTo>
                    <a:pt x="79946" y="215947"/>
                  </a:lnTo>
                  <a:lnTo>
                    <a:pt x="67087" y="220291"/>
                  </a:lnTo>
                  <a:lnTo>
                    <a:pt x="53086" y="221741"/>
                  </a:lnTo>
                  <a:lnTo>
                    <a:pt x="44398" y="221289"/>
                  </a:lnTo>
                  <a:lnTo>
                    <a:pt x="8501" y="201126"/>
                  </a:lnTo>
                  <a:lnTo>
                    <a:pt x="0" y="158368"/>
                  </a:lnTo>
                  <a:lnTo>
                    <a:pt x="0" y="60197"/>
                  </a:lnTo>
                  <a:lnTo>
                    <a:pt x="41782" y="60197"/>
                  </a:lnTo>
                  <a:lnTo>
                    <a:pt x="41782" y="140842"/>
                  </a:lnTo>
                  <a:lnTo>
                    <a:pt x="41949" y="152411"/>
                  </a:lnTo>
                  <a:lnTo>
                    <a:pt x="53086" y="185546"/>
                  </a:lnTo>
                  <a:lnTo>
                    <a:pt x="57022" y="188340"/>
                  </a:lnTo>
                  <a:lnTo>
                    <a:pt x="61849" y="189737"/>
                  </a:lnTo>
                  <a:lnTo>
                    <a:pt x="67690" y="189737"/>
                  </a:lnTo>
                  <a:lnTo>
                    <a:pt x="74168" y="189737"/>
                  </a:lnTo>
                  <a:lnTo>
                    <a:pt x="101187" y="157733"/>
                  </a:lnTo>
                  <a:lnTo>
                    <a:pt x="102234" y="136778"/>
                  </a:lnTo>
                  <a:lnTo>
                    <a:pt x="102234" y="0"/>
                  </a:lnTo>
                  <a:close/>
                </a:path>
              </a:pathLst>
            </a:custGeom>
            <a:ln w="10668">
              <a:solidFill>
                <a:srgbClr val="4579B8"/>
              </a:solidFill>
            </a:ln>
          </p:spPr>
          <p:txBody>
            <a:bodyPr wrap="square" lIns="0" tIns="0" rIns="0" bIns="0" rtlCol="0"/>
            <a:lstStyle/>
            <a:p>
              <a:endParaRPr>
                <a:solidFill>
                  <a:prstClr val="black"/>
                </a:solidFill>
              </a:endParaRPr>
            </a:p>
          </p:txBody>
        </p:sp>
        <p:pic>
          <p:nvPicPr>
            <p:cNvPr id="124" name="object 124"/>
            <p:cNvPicPr/>
            <p:nvPr/>
          </p:nvPicPr>
          <p:blipFill>
            <a:blip r:embed="rId67" cstate="print"/>
            <a:stretch>
              <a:fillRect/>
            </a:stretch>
          </p:blipFill>
          <p:spPr>
            <a:xfrm>
              <a:off x="2306193" y="2549398"/>
              <a:ext cx="188975" cy="232410"/>
            </a:xfrm>
            <a:prstGeom prst="rect">
              <a:avLst/>
            </a:prstGeom>
          </p:spPr>
        </p:pic>
      </p:grpSp>
      <p:grpSp>
        <p:nvGrpSpPr>
          <p:cNvPr id="125" name="object 125"/>
          <p:cNvGrpSpPr/>
          <p:nvPr/>
        </p:nvGrpSpPr>
        <p:grpSpPr>
          <a:xfrm>
            <a:off x="5272533" y="2549397"/>
            <a:ext cx="342265" cy="232411"/>
            <a:chOff x="3748532" y="2549398"/>
            <a:chExt cx="342265" cy="232410"/>
          </a:xfrm>
        </p:grpSpPr>
        <p:pic>
          <p:nvPicPr>
            <p:cNvPr id="126" name="object 126"/>
            <p:cNvPicPr/>
            <p:nvPr/>
          </p:nvPicPr>
          <p:blipFill>
            <a:blip r:embed="rId68" cstate="print"/>
            <a:stretch>
              <a:fillRect/>
            </a:stretch>
          </p:blipFill>
          <p:spPr>
            <a:xfrm>
              <a:off x="3753866" y="2554732"/>
              <a:ext cx="331597" cy="221741"/>
            </a:xfrm>
            <a:prstGeom prst="rect">
              <a:avLst/>
            </a:prstGeom>
          </p:spPr>
        </p:pic>
        <p:pic>
          <p:nvPicPr>
            <p:cNvPr id="127" name="object 127"/>
            <p:cNvPicPr/>
            <p:nvPr/>
          </p:nvPicPr>
          <p:blipFill>
            <a:blip r:embed="rId69" cstate="print"/>
            <a:stretch>
              <a:fillRect/>
            </a:stretch>
          </p:blipFill>
          <p:spPr>
            <a:xfrm>
              <a:off x="3748532" y="2549398"/>
              <a:ext cx="342265" cy="232410"/>
            </a:xfrm>
            <a:prstGeom prst="rect">
              <a:avLst/>
            </a:prstGeom>
          </p:spPr>
        </p:pic>
      </p:grpSp>
      <p:grpSp>
        <p:nvGrpSpPr>
          <p:cNvPr id="128" name="object 128"/>
          <p:cNvGrpSpPr/>
          <p:nvPr/>
        </p:nvGrpSpPr>
        <p:grpSpPr>
          <a:xfrm>
            <a:off x="5716016" y="2549397"/>
            <a:ext cx="2026285" cy="293371"/>
            <a:chOff x="4192015" y="2549398"/>
            <a:chExt cx="2026285" cy="293370"/>
          </a:xfrm>
        </p:grpSpPr>
        <p:pic>
          <p:nvPicPr>
            <p:cNvPr id="129" name="object 129"/>
            <p:cNvPicPr/>
            <p:nvPr/>
          </p:nvPicPr>
          <p:blipFill>
            <a:blip r:embed="rId70" cstate="print"/>
            <a:stretch>
              <a:fillRect/>
            </a:stretch>
          </p:blipFill>
          <p:spPr>
            <a:xfrm>
              <a:off x="4197349" y="2554732"/>
              <a:ext cx="2015616" cy="282320"/>
            </a:xfrm>
            <a:prstGeom prst="rect">
              <a:avLst/>
            </a:prstGeom>
          </p:spPr>
        </p:pic>
        <p:sp>
          <p:nvSpPr>
            <p:cNvPr id="130" name="object 130"/>
            <p:cNvSpPr/>
            <p:nvPr/>
          </p:nvSpPr>
          <p:spPr>
            <a:xfrm>
              <a:off x="5014594" y="2614930"/>
              <a:ext cx="1011555" cy="222250"/>
            </a:xfrm>
            <a:custGeom>
              <a:avLst/>
              <a:gdLst/>
              <a:ahLst/>
              <a:cxnLst/>
              <a:rect l="l" t="t" r="r" b="b"/>
              <a:pathLst>
                <a:path w="1011554" h="222250">
                  <a:moveTo>
                    <a:pt x="585215" y="93218"/>
                  </a:moveTo>
                  <a:lnTo>
                    <a:pt x="578357" y="93218"/>
                  </a:lnTo>
                  <a:lnTo>
                    <a:pt x="572642" y="94996"/>
                  </a:lnTo>
                  <a:lnTo>
                    <a:pt x="567943" y="98552"/>
                  </a:lnTo>
                  <a:lnTo>
                    <a:pt x="563371" y="102108"/>
                  </a:lnTo>
                  <a:lnTo>
                    <a:pt x="561085" y="106680"/>
                  </a:lnTo>
                  <a:lnTo>
                    <a:pt x="561085" y="112522"/>
                  </a:lnTo>
                  <a:lnTo>
                    <a:pt x="561085" y="118110"/>
                  </a:lnTo>
                  <a:lnTo>
                    <a:pt x="562990" y="122682"/>
                  </a:lnTo>
                  <a:lnTo>
                    <a:pt x="567054" y="126237"/>
                  </a:lnTo>
                  <a:lnTo>
                    <a:pt x="570991" y="129794"/>
                  </a:lnTo>
                  <a:lnTo>
                    <a:pt x="576071" y="131572"/>
                  </a:lnTo>
                  <a:lnTo>
                    <a:pt x="582167" y="131572"/>
                  </a:lnTo>
                  <a:lnTo>
                    <a:pt x="589660" y="131572"/>
                  </a:lnTo>
                  <a:lnTo>
                    <a:pt x="609600" y="93218"/>
                  </a:lnTo>
                  <a:lnTo>
                    <a:pt x="585215" y="93218"/>
                  </a:lnTo>
                  <a:close/>
                </a:path>
                <a:path w="1011554" h="222250">
                  <a:moveTo>
                    <a:pt x="779271" y="0"/>
                  </a:moveTo>
                  <a:lnTo>
                    <a:pt x="821054" y="0"/>
                  </a:lnTo>
                  <a:lnTo>
                    <a:pt x="821054" y="90297"/>
                  </a:lnTo>
                  <a:lnTo>
                    <a:pt x="821436" y="102276"/>
                  </a:lnTo>
                  <a:lnTo>
                    <a:pt x="836676" y="129540"/>
                  </a:lnTo>
                  <a:lnTo>
                    <a:pt x="843152" y="129540"/>
                  </a:lnTo>
                  <a:lnTo>
                    <a:pt x="851407" y="129540"/>
                  </a:lnTo>
                  <a:lnTo>
                    <a:pt x="873692" y="91273"/>
                  </a:lnTo>
                  <a:lnTo>
                    <a:pt x="874267" y="75819"/>
                  </a:lnTo>
                  <a:lnTo>
                    <a:pt x="874267" y="0"/>
                  </a:lnTo>
                  <a:lnTo>
                    <a:pt x="916177" y="0"/>
                  </a:lnTo>
                  <a:lnTo>
                    <a:pt x="916177" y="86614"/>
                  </a:lnTo>
                  <a:lnTo>
                    <a:pt x="916301" y="97041"/>
                  </a:lnTo>
                  <a:lnTo>
                    <a:pt x="925194" y="126237"/>
                  </a:lnTo>
                  <a:lnTo>
                    <a:pt x="928242" y="128524"/>
                  </a:lnTo>
                  <a:lnTo>
                    <a:pt x="932560" y="129540"/>
                  </a:lnTo>
                  <a:lnTo>
                    <a:pt x="938021" y="129540"/>
                  </a:lnTo>
                  <a:lnTo>
                    <a:pt x="944371" y="129540"/>
                  </a:lnTo>
                  <a:lnTo>
                    <a:pt x="968533" y="96916"/>
                  </a:lnTo>
                  <a:lnTo>
                    <a:pt x="969390" y="76708"/>
                  </a:lnTo>
                  <a:lnTo>
                    <a:pt x="969390" y="0"/>
                  </a:lnTo>
                  <a:lnTo>
                    <a:pt x="1011174" y="0"/>
                  </a:lnTo>
                  <a:lnTo>
                    <a:pt x="1011174" y="157987"/>
                  </a:lnTo>
                  <a:lnTo>
                    <a:pt x="972692" y="157987"/>
                  </a:lnTo>
                  <a:lnTo>
                    <a:pt x="972692" y="136398"/>
                  </a:lnTo>
                  <a:lnTo>
                    <a:pt x="967360" y="142355"/>
                  </a:lnTo>
                  <a:lnTo>
                    <a:pt x="930945" y="161161"/>
                  </a:lnTo>
                  <a:lnTo>
                    <a:pt x="923925" y="161544"/>
                  </a:lnTo>
                  <a:lnTo>
                    <a:pt x="909706" y="159972"/>
                  </a:lnTo>
                  <a:lnTo>
                    <a:pt x="897524" y="155257"/>
                  </a:lnTo>
                  <a:lnTo>
                    <a:pt x="887366" y="147399"/>
                  </a:lnTo>
                  <a:lnTo>
                    <a:pt x="879220" y="136398"/>
                  </a:lnTo>
                  <a:lnTo>
                    <a:pt x="868429" y="147399"/>
                  </a:lnTo>
                  <a:lnTo>
                    <a:pt x="856805" y="155257"/>
                  </a:lnTo>
                  <a:lnTo>
                    <a:pt x="844323" y="159972"/>
                  </a:lnTo>
                  <a:lnTo>
                    <a:pt x="830960" y="161544"/>
                  </a:lnTo>
                  <a:lnTo>
                    <a:pt x="822392" y="161113"/>
                  </a:lnTo>
                  <a:lnTo>
                    <a:pt x="788288" y="143891"/>
                  </a:lnTo>
                  <a:lnTo>
                    <a:pt x="779271" y="100965"/>
                  </a:lnTo>
                  <a:lnTo>
                    <a:pt x="779271" y="0"/>
                  </a:lnTo>
                  <a:close/>
                </a:path>
                <a:path w="1011554" h="222250">
                  <a:moveTo>
                    <a:pt x="694563" y="0"/>
                  </a:moveTo>
                  <a:lnTo>
                    <a:pt x="736472" y="0"/>
                  </a:lnTo>
                  <a:lnTo>
                    <a:pt x="736472" y="153162"/>
                  </a:lnTo>
                  <a:lnTo>
                    <a:pt x="732663" y="194691"/>
                  </a:lnTo>
                  <a:lnTo>
                    <a:pt x="697194" y="221670"/>
                  </a:lnTo>
                  <a:lnTo>
                    <a:pt x="688720" y="222123"/>
                  </a:lnTo>
                  <a:lnTo>
                    <a:pt x="682265" y="221857"/>
                  </a:lnTo>
                  <a:lnTo>
                    <a:pt x="675274" y="221043"/>
                  </a:lnTo>
                  <a:lnTo>
                    <a:pt x="667736" y="219658"/>
                  </a:lnTo>
                  <a:lnTo>
                    <a:pt x="659638" y="217678"/>
                  </a:lnTo>
                  <a:lnTo>
                    <a:pt x="666876" y="181991"/>
                  </a:lnTo>
                  <a:lnTo>
                    <a:pt x="668908" y="182372"/>
                  </a:lnTo>
                  <a:lnTo>
                    <a:pt x="670813" y="182753"/>
                  </a:lnTo>
                  <a:lnTo>
                    <a:pt x="672464" y="183007"/>
                  </a:lnTo>
                  <a:lnTo>
                    <a:pt x="674242" y="183134"/>
                  </a:lnTo>
                  <a:lnTo>
                    <a:pt x="675893" y="183261"/>
                  </a:lnTo>
                  <a:lnTo>
                    <a:pt x="677290" y="183261"/>
                  </a:lnTo>
                  <a:lnTo>
                    <a:pt x="681608" y="183261"/>
                  </a:lnTo>
                  <a:lnTo>
                    <a:pt x="685164" y="182372"/>
                  </a:lnTo>
                  <a:lnTo>
                    <a:pt x="687831" y="180467"/>
                  </a:lnTo>
                  <a:lnTo>
                    <a:pt x="690626" y="178562"/>
                  </a:lnTo>
                  <a:lnTo>
                    <a:pt x="692403" y="176403"/>
                  </a:lnTo>
                  <a:lnTo>
                    <a:pt x="693292" y="173990"/>
                  </a:lnTo>
                  <a:lnTo>
                    <a:pt x="694181" y="171450"/>
                  </a:lnTo>
                  <a:lnTo>
                    <a:pt x="694563" y="163703"/>
                  </a:lnTo>
                  <a:lnTo>
                    <a:pt x="694563" y="150749"/>
                  </a:lnTo>
                  <a:lnTo>
                    <a:pt x="694563" y="0"/>
                  </a:lnTo>
                  <a:close/>
                </a:path>
                <a:path w="1011554" h="222250">
                  <a:moveTo>
                    <a:pt x="321182" y="0"/>
                  </a:moveTo>
                  <a:lnTo>
                    <a:pt x="363092" y="0"/>
                  </a:lnTo>
                  <a:lnTo>
                    <a:pt x="363092" y="124206"/>
                  </a:lnTo>
                  <a:lnTo>
                    <a:pt x="435355" y="124206"/>
                  </a:lnTo>
                  <a:lnTo>
                    <a:pt x="435355" y="157987"/>
                  </a:lnTo>
                  <a:lnTo>
                    <a:pt x="321182" y="157987"/>
                  </a:lnTo>
                  <a:lnTo>
                    <a:pt x="321182" y="0"/>
                  </a:lnTo>
                  <a:close/>
                </a:path>
                <a:path w="1011554" h="222250">
                  <a:moveTo>
                    <a:pt x="11556" y="0"/>
                  </a:moveTo>
                  <a:lnTo>
                    <a:pt x="53720" y="0"/>
                  </a:lnTo>
                  <a:lnTo>
                    <a:pt x="51307" y="20066"/>
                  </a:lnTo>
                  <a:lnTo>
                    <a:pt x="50545" y="26670"/>
                  </a:lnTo>
                  <a:lnTo>
                    <a:pt x="50164" y="33400"/>
                  </a:lnTo>
                  <a:lnTo>
                    <a:pt x="50164" y="40005"/>
                  </a:lnTo>
                  <a:lnTo>
                    <a:pt x="81914" y="73787"/>
                  </a:lnTo>
                  <a:lnTo>
                    <a:pt x="111900" y="86824"/>
                  </a:lnTo>
                  <a:lnTo>
                    <a:pt x="114045" y="87757"/>
                  </a:lnTo>
                  <a:lnTo>
                    <a:pt x="87477" y="124507"/>
                  </a:lnTo>
                  <a:lnTo>
                    <a:pt x="60705" y="151511"/>
                  </a:lnTo>
                  <a:lnTo>
                    <a:pt x="51611" y="160797"/>
                  </a:lnTo>
                  <a:lnTo>
                    <a:pt x="45100" y="168655"/>
                  </a:lnTo>
                  <a:lnTo>
                    <a:pt x="41185" y="175085"/>
                  </a:lnTo>
                  <a:lnTo>
                    <a:pt x="39877" y="180086"/>
                  </a:lnTo>
                  <a:lnTo>
                    <a:pt x="39877" y="181991"/>
                  </a:lnTo>
                  <a:lnTo>
                    <a:pt x="40512" y="183134"/>
                  </a:lnTo>
                  <a:lnTo>
                    <a:pt x="41782" y="183769"/>
                  </a:lnTo>
                  <a:lnTo>
                    <a:pt x="43179" y="184404"/>
                  </a:lnTo>
                  <a:lnTo>
                    <a:pt x="44322" y="184658"/>
                  </a:lnTo>
                  <a:lnTo>
                    <a:pt x="45338" y="184658"/>
                  </a:lnTo>
                  <a:lnTo>
                    <a:pt x="112649" y="184658"/>
                  </a:lnTo>
                  <a:lnTo>
                    <a:pt x="112649" y="218186"/>
                  </a:lnTo>
                  <a:lnTo>
                    <a:pt x="34162" y="218186"/>
                  </a:lnTo>
                  <a:lnTo>
                    <a:pt x="595" y="193518"/>
                  </a:lnTo>
                  <a:lnTo>
                    <a:pt x="0" y="186182"/>
                  </a:lnTo>
                  <a:lnTo>
                    <a:pt x="0" y="178816"/>
                  </a:lnTo>
                  <a:lnTo>
                    <a:pt x="24983" y="138322"/>
                  </a:lnTo>
                  <a:lnTo>
                    <a:pt x="47116" y="115189"/>
                  </a:lnTo>
                  <a:lnTo>
                    <a:pt x="51053" y="111125"/>
                  </a:lnTo>
                  <a:lnTo>
                    <a:pt x="54609" y="107061"/>
                  </a:lnTo>
                  <a:lnTo>
                    <a:pt x="57657" y="103250"/>
                  </a:lnTo>
                  <a:lnTo>
                    <a:pt x="44184" y="96464"/>
                  </a:lnTo>
                  <a:lnTo>
                    <a:pt x="33115" y="89630"/>
                  </a:lnTo>
                  <a:lnTo>
                    <a:pt x="8876" y="51530"/>
                  </a:lnTo>
                  <a:lnTo>
                    <a:pt x="8254" y="41910"/>
                  </a:lnTo>
                  <a:lnTo>
                    <a:pt x="8254" y="37211"/>
                  </a:lnTo>
                  <a:lnTo>
                    <a:pt x="8508" y="32131"/>
                  </a:lnTo>
                  <a:lnTo>
                    <a:pt x="8889" y="26797"/>
                  </a:lnTo>
                  <a:lnTo>
                    <a:pt x="9270" y="21462"/>
                  </a:lnTo>
                  <a:lnTo>
                    <a:pt x="9778" y="16129"/>
                  </a:lnTo>
                  <a:lnTo>
                    <a:pt x="10413" y="10795"/>
                  </a:lnTo>
                  <a:lnTo>
                    <a:pt x="11556" y="0"/>
                  </a:lnTo>
                  <a:close/>
                </a:path>
              </a:pathLst>
            </a:custGeom>
            <a:ln w="10668">
              <a:solidFill>
                <a:srgbClr val="4579B8"/>
              </a:solidFill>
            </a:ln>
          </p:spPr>
          <p:txBody>
            <a:bodyPr wrap="square" lIns="0" tIns="0" rIns="0" bIns="0" rtlCol="0"/>
            <a:lstStyle/>
            <a:p>
              <a:endParaRPr>
                <a:solidFill>
                  <a:prstClr val="black"/>
                </a:solidFill>
              </a:endParaRPr>
            </a:p>
          </p:txBody>
        </p:sp>
        <p:pic>
          <p:nvPicPr>
            <p:cNvPr id="131" name="object 131"/>
            <p:cNvPicPr/>
            <p:nvPr/>
          </p:nvPicPr>
          <p:blipFill>
            <a:blip r:embed="rId71" cstate="print"/>
            <a:stretch>
              <a:fillRect/>
            </a:stretch>
          </p:blipFill>
          <p:spPr>
            <a:xfrm>
              <a:off x="4564760" y="2609596"/>
              <a:ext cx="242570" cy="172212"/>
            </a:xfrm>
            <a:prstGeom prst="rect">
              <a:avLst/>
            </a:prstGeom>
          </p:spPr>
        </p:pic>
        <p:sp>
          <p:nvSpPr>
            <p:cNvPr id="132" name="object 132"/>
            <p:cNvSpPr/>
            <p:nvPr/>
          </p:nvSpPr>
          <p:spPr>
            <a:xfrm>
              <a:off x="5149849" y="2611374"/>
              <a:ext cx="535940" cy="222250"/>
            </a:xfrm>
            <a:custGeom>
              <a:avLst/>
              <a:gdLst/>
              <a:ahLst/>
              <a:cxnLst/>
              <a:rect l="l" t="t" r="r" b="b"/>
              <a:pathLst>
                <a:path w="535939" h="222250">
                  <a:moveTo>
                    <a:pt x="430402" y="380"/>
                  </a:moveTo>
                  <a:lnTo>
                    <a:pt x="476837" y="10507"/>
                  </a:lnTo>
                  <a:lnTo>
                    <a:pt x="507174" y="39624"/>
                  </a:lnTo>
                  <a:lnTo>
                    <a:pt x="516127" y="67310"/>
                  </a:lnTo>
                  <a:lnTo>
                    <a:pt x="535432" y="67310"/>
                  </a:lnTo>
                  <a:lnTo>
                    <a:pt x="535432" y="96774"/>
                  </a:lnTo>
                  <a:lnTo>
                    <a:pt x="516254" y="96774"/>
                  </a:lnTo>
                  <a:lnTo>
                    <a:pt x="513804" y="112321"/>
                  </a:lnTo>
                  <a:lnTo>
                    <a:pt x="495426" y="147700"/>
                  </a:lnTo>
                  <a:lnTo>
                    <a:pt x="449199" y="165608"/>
                  </a:lnTo>
                  <a:lnTo>
                    <a:pt x="436024" y="164776"/>
                  </a:lnTo>
                  <a:lnTo>
                    <a:pt x="397835" y="145135"/>
                  </a:lnTo>
                  <a:lnTo>
                    <a:pt x="388620" y="116077"/>
                  </a:lnTo>
                  <a:lnTo>
                    <a:pt x="389598" y="105195"/>
                  </a:lnTo>
                  <a:lnTo>
                    <a:pt x="412867" y="74596"/>
                  </a:lnTo>
                  <a:lnTo>
                    <a:pt x="445388" y="67310"/>
                  </a:lnTo>
                  <a:lnTo>
                    <a:pt x="473710" y="67310"/>
                  </a:lnTo>
                  <a:lnTo>
                    <a:pt x="471277" y="59241"/>
                  </a:lnTo>
                  <a:lnTo>
                    <a:pt x="439912" y="34591"/>
                  </a:lnTo>
                  <a:lnTo>
                    <a:pt x="418464" y="32385"/>
                  </a:lnTo>
                  <a:lnTo>
                    <a:pt x="405276" y="33029"/>
                  </a:lnTo>
                  <a:lnTo>
                    <a:pt x="366696" y="56832"/>
                  </a:lnTo>
                  <a:lnTo>
                    <a:pt x="363347" y="78104"/>
                  </a:lnTo>
                  <a:lnTo>
                    <a:pt x="363347" y="221741"/>
                  </a:lnTo>
                  <a:lnTo>
                    <a:pt x="321563" y="221741"/>
                  </a:lnTo>
                  <a:lnTo>
                    <a:pt x="321563" y="3555"/>
                  </a:lnTo>
                  <a:lnTo>
                    <a:pt x="360425" y="3555"/>
                  </a:lnTo>
                  <a:lnTo>
                    <a:pt x="360425" y="26415"/>
                  </a:lnTo>
                  <a:lnTo>
                    <a:pt x="360807" y="26415"/>
                  </a:lnTo>
                  <a:lnTo>
                    <a:pt x="399345" y="3810"/>
                  </a:lnTo>
                  <a:lnTo>
                    <a:pt x="419399" y="761"/>
                  </a:lnTo>
                  <a:lnTo>
                    <a:pt x="430402" y="380"/>
                  </a:lnTo>
                  <a:close/>
                </a:path>
                <a:path w="535939" h="222250">
                  <a:moveTo>
                    <a:pt x="90932" y="0"/>
                  </a:moveTo>
                  <a:lnTo>
                    <a:pt x="131651" y="15748"/>
                  </a:lnTo>
                  <a:lnTo>
                    <a:pt x="144145" y="63373"/>
                  </a:lnTo>
                  <a:lnTo>
                    <a:pt x="144145" y="161543"/>
                  </a:lnTo>
                  <a:lnTo>
                    <a:pt x="102235" y="161543"/>
                  </a:lnTo>
                  <a:lnTo>
                    <a:pt x="102235" y="80899"/>
                  </a:lnTo>
                  <a:lnTo>
                    <a:pt x="102115" y="70540"/>
                  </a:lnTo>
                  <a:lnTo>
                    <a:pt x="87884" y="33527"/>
                  </a:lnTo>
                  <a:lnTo>
                    <a:pt x="82676" y="32003"/>
                  </a:lnTo>
                  <a:lnTo>
                    <a:pt x="76453" y="32003"/>
                  </a:lnTo>
                  <a:lnTo>
                    <a:pt x="68579" y="32003"/>
                  </a:lnTo>
                  <a:lnTo>
                    <a:pt x="61595" y="34289"/>
                  </a:lnTo>
                  <a:lnTo>
                    <a:pt x="55625" y="38988"/>
                  </a:lnTo>
                  <a:lnTo>
                    <a:pt x="49529" y="43561"/>
                  </a:lnTo>
                  <a:lnTo>
                    <a:pt x="41910" y="90042"/>
                  </a:lnTo>
                  <a:lnTo>
                    <a:pt x="41910" y="161543"/>
                  </a:lnTo>
                  <a:lnTo>
                    <a:pt x="0" y="161543"/>
                  </a:lnTo>
                  <a:lnTo>
                    <a:pt x="0" y="3555"/>
                  </a:lnTo>
                  <a:lnTo>
                    <a:pt x="38862" y="3555"/>
                  </a:lnTo>
                  <a:lnTo>
                    <a:pt x="38862" y="26797"/>
                  </a:lnTo>
                  <a:lnTo>
                    <a:pt x="49909" y="15055"/>
                  </a:lnTo>
                  <a:lnTo>
                    <a:pt x="62277" y="6683"/>
                  </a:lnTo>
                  <a:lnTo>
                    <a:pt x="75955" y="1668"/>
                  </a:lnTo>
                  <a:lnTo>
                    <a:pt x="90932" y="0"/>
                  </a:lnTo>
                  <a:close/>
                </a:path>
              </a:pathLst>
            </a:custGeom>
            <a:ln w="10668">
              <a:solidFill>
                <a:srgbClr val="4579B8"/>
              </a:solidFill>
            </a:ln>
          </p:spPr>
          <p:txBody>
            <a:bodyPr wrap="square" lIns="0" tIns="0" rIns="0" bIns="0" rtlCol="0"/>
            <a:lstStyle/>
            <a:p>
              <a:endParaRPr>
                <a:solidFill>
                  <a:prstClr val="black"/>
                </a:solidFill>
              </a:endParaRPr>
            </a:p>
          </p:txBody>
        </p:sp>
        <p:pic>
          <p:nvPicPr>
            <p:cNvPr id="133" name="object 133"/>
            <p:cNvPicPr/>
            <p:nvPr/>
          </p:nvPicPr>
          <p:blipFill>
            <a:blip r:embed="rId72" cstate="print"/>
            <a:stretch>
              <a:fillRect/>
            </a:stretch>
          </p:blipFill>
          <p:spPr>
            <a:xfrm>
              <a:off x="4192015" y="2606040"/>
              <a:ext cx="161036" cy="232410"/>
            </a:xfrm>
            <a:prstGeom prst="rect">
              <a:avLst/>
            </a:prstGeom>
          </p:spPr>
        </p:pic>
        <p:sp>
          <p:nvSpPr>
            <p:cNvPr id="134" name="object 134"/>
            <p:cNvSpPr/>
            <p:nvPr/>
          </p:nvSpPr>
          <p:spPr>
            <a:xfrm>
              <a:off x="4845049" y="2554732"/>
              <a:ext cx="1368425" cy="278765"/>
            </a:xfrm>
            <a:custGeom>
              <a:avLst/>
              <a:gdLst/>
              <a:ahLst/>
              <a:cxnLst/>
              <a:rect l="l" t="t" r="r" b="b"/>
              <a:pathLst>
                <a:path w="1368425" h="278764">
                  <a:moveTo>
                    <a:pt x="1189609" y="0"/>
                  </a:moveTo>
                  <a:lnTo>
                    <a:pt x="1265682" y="0"/>
                  </a:lnTo>
                  <a:lnTo>
                    <a:pt x="1265682" y="140842"/>
                  </a:lnTo>
                  <a:lnTo>
                    <a:pt x="1265848" y="152411"/>
                  </a:lnTo>
                  <a:lnTo>
                    <a:pt x="1276985" y="185546"/>
                  </a:lnTo>
                  <a:lnTo>
                    <a:pt x="1280922" y="188340"/>
                  </a:lnTo>
                  <a:lnTo>
                    <a:pt x="1285748" y="189737"/>
                  </a:lnTo>
                  <a:lnTo>
                    <a:pt x="1291589" y="189737"/>
                  </a:lnTo>
                  <a:lnTo>
                    <a:pt x="1299337" y="189737"/>
                  </a:lnTo>
                  <a:lnTo>
                    <a:pt x="1306322" y="187451"/>
                  </a:lnTo>
                  <a:lnTo>
                    <a:pt x="1312417" y="182752"/>
                  </a:lnTo>
                  <a:lnTo>
                    <a:pt x="1318387" y="178180"/>
                  </a:lnTo>
                  <a:lnTo>
                    <a:pt x="1326007" y="131698"/>
                  </a:lnTo>
                  <a:lnTo>
                    <a:pt x="1326007" y="60197"/>
                  </a:lnTo>
                  <a:lnTo>
                    <a:pt x="1367916" y="60197"/>
                  </a:lnTo>
                  <a:lnTo>
                    <a:pt x="1367916" y="218185"/>
                  </a:lnTo>
                  <a:lnTo>
                    <a:pt x="1329054" y="218185"/>
                  </a:lnTo>
                  <a:lnTo>
                    <a:pt x="1329054" y="194944"/>
                  </a:lnTo>
                  <a:lnTo>
                    <a:pt x="1318007" y="206686"/>
                  </a:lnTo>
                  <a:lnTo>
                    <a:pt x="1305639" y="215058"/>
                  </a:lnTo>
                  <a:lnTo>
                    <a:pt x="1291961" y="220073"/>
                  </a:lnTo>
                  <a:lnTo>
                    <a:pt x="1276985" y="221741"/>
                  </a:lnTo>
                  <a:lnTo>
                    <a:pt x="1268243" y="221289"/>
                  </a:lnTo>
                  <a:lnTo>
                    <a:pt x="1232400" y="201126"/>
                  </a:lnTo>
                  <a:lnTo>
                    <a:pt x="1223772" y="158368"/>
                  </a:lnTo>
                  <a:lnTo>
                    <a:pt x="1223772" y="33781"/>
                  </a:lnTo>
                  <a:lnTo>
                    <a:pt x="1189609" y="33781"/>
                  </a:lnTo>
                  <a:lnTo>
                    <a:pt x="1189609" y="0"/>
                  </a:lnTo>
                  <a:close/>
                </a:path>
                <a:path w="1368425" h="278764">
                  <a:moveTo>
                    <a:pt x="0" y="0"/>
                  </a:moveTo>
                  <a:lnTo>
                    <a:pt x="41910" y="0"/>
                  </a:lnTo>
                  <a:lnTo>
                    <a:pt x="41910" y="140842"/>
                  </a:lnTo>
                  <a:lnTo>
                    <a:pt x="42076" y="152411"/>
                  </a:lnTo>
                  <a:lnTo>
                    <a:pt x="53212" y="185546"/>
                  </a:lnTo>
                  <a:lnTo>
                    <a:pt x="57150" y="188340"/>
                  </a:lnTo>
                  <a:lnTo>
                    <a:pt x="61975" y="189737"/>
                  </a:lnTo>
                  <a:lnTo>
                    <a:pt x="67817" y="189737"/>
                  </a:lnTo>
                  <a:lnTo>
                    <a:pt x="75564" y="189737"/>
                  </a:lnTo>
                  <a:lnTo>
                    <a:pt x="82550" y="187451"/>
                  </a:lnTo>
                  <a:lnTo>
                    <a:pt x="88646" y="182752"/>
                  </a:lnTo>
                  <a:lnTo>
                    <a:pt x="94614" y="178180"/>
                  </a:lnTo>
                  <a:lnTo>
                    <a:pt x="102235" y="131698"/>
                  </a:lnTo>
                  <a:lnTo>
                    <a:pt x="102235" y="60197"/>
                  </a:lnTo>
                  <a:lnTo>
                    <a:pt x="144145" y="60197"/>
                  </a:lnTo>
                  <a:lnTo>
                    <a:pt x="144145" y="278383"/>
                  </a:lnTo>
                  <a:lnTo>
                    <a:pt x="102235" y="278383"/>
                  </a:lnTo>
                  <a:lnTo>
                    <a:pt x="102235" y="198754"/>
                  </a:lnTo>
                  <a:lnTo>
                    <a:pt x="91735" y="208829"/>
                  </a:lnTo>
                  <a:lnTo>
                    <a:pt x="80057" y="216011"/>
                  </a:lnTo>
                  <a:lnTo>
                    <a:pt x="67212" y="220311"/>
                  </a:lnTo>
                  <a:lnTo>
                    <a:pt x="53212" y="221741"/>
                  </a:lnTo>
                  <a:lnTo>
                    <a:pt x="44471" y="221289"/>
                  </a:lnTo>
                  <a:lnTo>
                    <a:pt x="8628" y="201126"/>
                  </a:lnTo>
                  <a:lnTo>
                    <a:pt x="0" y="158368"/>
                  </a:lnTo>
                  <a:lnTo>
                    <a:pt x="0" y="0"/>
                  </a:lnTo>
                  <a:close/>
                </a:path>
              </a:pathLst>
            </a:custGeom>
            <a:ln w="10668">
              <a:solidFill>
                <a:srgbClr val="4579B8"/>
              </a:solidFill>
            </a:ln>
          </p:spPr>
          <p:txBody>
            <a:bodyPr wrap="square" lIns="0" tIns="0" rIns="0" bIns="0" rtlCol="0"/>
            <a:lstStyle/>
            <a:p>
              <a:endParaRPr>
                <a:solidFill>
                  <a:prstClr val="black"/>
                </a:solidFill>
              </a:endParaRPr>
            </a:p>
          </p:txBody>
        </p:sp>
        <p:pic>
          <p:nvPicPr>
            <p:cNvPr id="135" name="object 135"/>
            <p:cNvPicPr/>
            <p:nvPr/>
          </p:nvPicPr>
          <p:blipFill>
            <a:blip r:embed="rId41" cstate="print"/>
            <a:stretch>
              <a:fillRect/>
            </a:stretch>
          </p:blipFill>
          <p:spPr>
            <a:xfrm>
              <a:off x="4343780" y="2549398"/>
              <a:ext cx="188976" cy="232410"/>
            </a:xfrm>
            <a:prstGeom prst="rect">
              <a:avLst/>
            </a:prstGeom>
          </p:spPr>
        </p:pic>
      </p:grpSp>
      <p:grpSp>
        <p:nvGrpSpPr>
          <p:cNvPr id="136" name="object 136"/>
          <p:cNvGrpSpPr/>
          <p:nvPr/>
        </p:nvGrpSpPr>
        <p:grpSpPr>
          <a:xfrm>
            <a:off x="7841998" y="2549397"/>
            <a:ext cx="1176655" cy="293371"/>
            <a:chOff x="6317996" y="2549398"/>
            <a:chExt cx="1176655" cy="293370"/>
          </a:xfrm>
        </p:grpSpPr>
        <p:pic>
          <p:nvPicPr>
            <p:cNvPr id="137" name="object 137"/>
            <p:cNvPicPr/>
            <p:nvPr/>
          </p:nvPicPr>
          <p:blipFill>
            <a:blip r:embed="rId73" cstate="print"/>
            <a:stretch>
              <a:fillRect/>
            </a:stretch>
          </p:blipFill>
          <p:spPr>
            <a:xfrm>
              <a:off x="6323330" y="2554732"/>
              <a:ext cx="1078738" cy="282320"/>
            </a:xfrm>
            <a:prstGeom prst="rect">
              <a:avLst/>
            </a:prstGeom>
          </p:spPr>
        </p:pic>
        <p:pic>
          <p:nvPicPr>
            <p:cNvPr id="138" name="object 138"/>
            <p:cNvPicPr/>
            <p:nvPr/>
          </p:nvPicPr>
          <p:blipFill>
            <a:blip r:embed="rId52" cstate="print"/>
            <a:stretch>
              <a:fillRect/>
            </a:stretch>
          </p:blipFill>
          <p:spPr>
            <a:xfrm>
              <a:off x="7242556" y="2606040"/>
              <a:ext cx="164845" cy="236347"/>
            </a:xfrm>
            <a:prstGeom prst="rect">
              <a:avLst/>
            </a:prstGeom>
          </p:spPr>
        </p:pic>
        <p:pic>
          <p:nvPicPr>
            <p:cNvPr id="139" name="object 139"/>
            <p:cNvPicPr/>
            <p:nvPr/>
          </p:nvPicPr>
          <p:blipFill>
            <a:blip r:embed="rId74" cstate="print"/>
            <a:stretch>
              <a:fillRect/>
            </a:stretch>
          </p:blipFill>
          <p:spPr>
            <a:xfrm>
              <a:off x="6691376" y="2606040"/>
              <a:ext cx="190500" cy="232410"/>
            </a:xfrm>
            <a:prstGeom prst="rect">
              <a:avLst/>
            </a:prstGeom>
          </p:spPr>
        </p:pic>
        <p:pic>
          <p:nvPicPr>
            <p:cNvPr id="140" name="object 140"/>
            <p:cNvPicPr/>
            <p:nvPr/>
          </p:nvPicPr>
          <p:blipFill>
            <a:blip r:embed="rId75" cstate="print"/>
            <a:stretch>
              <a:fillRect/>
            </a:stretch>
          </p:blipFill>
          <p:spPr>
            <a:xfrm>
              <a:off x="6505448" y="2606040"/>
              <a:ext cx="154812" cy="172212"/>
            </a:xfrm>
            <a:prstGeom prst="rect">
              <a:avLst/>
            </a:prstGeom>
          </p:spPr>
        </p:pic>
        <p:sp>
          <p:nvSpPr>
            <p:cNvPr id="141" name="object 141"/>
            <p:cNvSpPr/>
            <p:nvPr/>
          </p:nvSpPr>
          <p:spPr>
            <a:xfrm>
              <a:off x="7070090" y="2554732"/>
              <a:ext cx="144145" cy="278765"/>
            </a:xfrm>
            <a:custGeom>
              <a:avLst/>
              <a:gdLst/>
              <a:ahLst/>
              <a:cxnLst/>
              <a:rect l="l" t="t" r="r" b="b"/>
              <a:pathLst>
                <a:path w="144145" h="278764">
                  <a:moveTo>
                    <a:pt x="0" y="0"/>
                  </a:moveTo>
                  <a:lnTo>
                    <a:pt x="41909" y="0"/>
                  </a:lnTo>
                  <a:lnTo>
                    <a:pt x="41909" y="79755"/>
                  </a:lnTo>
                  <a:lnTo>
                    <a:pt x="52409" y="69661"/>
                  </a:lnTo>
                  <a:lnTo>
                    <a:pt x="64087" y="62436"/>
                  </a:lnTo>
                  <a:lnTo>
                    <a:pt x="76932" y="58092"/>
                  </a:lnTo>
                  <a:lnTo>
                    <a:pt x="90931" y="56641"/>
                  </a:lnTo>
                  <a:lnTo>
                    <a:pt x="99530" y="57096"/>
                  </a:lnTo>
                  <a:lnTo>
                    <a:pt x="135641" y="77438"/>
                  </a:lnTo>
                  <a:lnTo>
                    <a:pt x="144144" y="120014"/>
                  </a:lnTo>
                  <a:lnTo>
                    <a:pt x="144144" y="218185"/>
                  </a:lnTo>
                  <a:lnTo>
                    <a:pt x="102234" y="218185"/>
                  </a:lnTo>
                  <a:lnTo>
                    <a:pt x="102234" y="137540"/>
                  </a:lnTo>
                  <a:lnTo>
                    <a:pt x="102115" y="127182"/>
                  </a:lnTo>
                  <a:lnTo>
                    <a:pt x="87883" y="90169"/>
                  </a:lnTo>
                  <a:lnTo>
                    <a:pt x="82676" y="88645"/>
                  </a:lnTo>
                  <a:lnTo>
                    <a:pt x="76453" y="88645"/>
                  </a:lnTo>
                  <a:lnTo>
                    <a:pt x="69850" y="88645"/>
                  </a:lnTo>
                  <a:lnTo>
                    <a:pt x="42894" y="120650"/>
                  </a:lnTo>
                  <a:lnTo>
                    <a:pt x="41909" y="141604"/>
                  </a:lnTo>
                  <a:lnTo>
                    <a:pt x="41909" y="278383"/>
                  </a:lnTo>
                  <a:lnTo>
                    <a:pt x="0" y="278383"/>
                  </a:lnTo>
                  <a:lnTo>
                    <a:pt x="0" y="0"/>
                  </a:lnTo>
                  <a:close/>
                </a:path>
              </a:pathLst>
            </a:custGeom>
            <a:ln w="10668">
              <a:solidFill>
                <a:srgbClr val="4579B8"/>
              </a:solidFill>
            </a:ln>
          </p:spPr>
          <p:txBody>
            <a:bodyPr wrap="square" lIns="0" tIns="0" rIns="0" bIns="0" rtlCol="0"/>
            <a:lstStyle/>
            <a:p>
              <a:endParaRPr>
                <a:solidFill>
                  <a:prstClr val="black"/>
                </a:solidFill>
              </a:endParaRPr>
            </a:p>
          </p:txBody>
        </p:sp>
        <p:pic>
          <p:nvPicPr>
            <p:cNvPr id="142" name="object 142"/>
            <p:cNvPicPr/>
            <p:nvPr/>
          </p:nvPicPr>
          <p:blipFill>
            <a:blip r:embed="rId76" cstate="print"/>
            <a:stretch>
              <a:fillRect/>
            </a:stretch>
          </p:blipFill>
          <p:spPr>
            <a:xfrm>
              <a:off x="6878193" y="2549398"/>
              <a:ext cx="190372" cy="232410"/>
            </a:xfrm>
            <a:prstGeom prst="rect">
              <a:avLst/>
            </a:prstGeom>
          </p:spPr>
        </p:pic>
        <p:sp>
          <p:nvSpPr>
            <p:cNvPr id="143" name="object 143"/>
            <p:cNvSpPr/>
            <p:nvPr/>
          </p:nvSpPr>
          <p:spPr>
            <a:xfrm>
              <a:off x="6323330" y="2554732"/>
              <a:ext cx="144145" cy="278765"/>
            </a:xfrm>
            <a:custGeom>
              <a:avLst/>
              <a:gdLst/>
              <a:ahLst/>
              <a:cxnLst/>
              <a:rect l="l" t="t" r="r" b="b"/>
              <a:pathLst>
                <a:path w="144145" h="278764">
                  <a:moveTo>
                    <a:pt x="0" y="0"/>
                  </a:moveTo>
                  <a:lnTo>
                    <a:pt x="41910" y="0"/>
                  </a:lnTo>
                  <a:lnTo>
                    <a:pt x="41910" y="140842"/>
                  </a:lnTo>
                  <a:lnTo>
                    <a:pt x="42076" y="152411"/>
                  </a:lnTo>
                  <a:lnTo>
                    <a:pt x="53212" y="185546"/>
                  </a:lnTo>
                  <a:lnTo>
                    <a:pt x="57150" y="188340"/>
                  </a:lnTo>
                  <a:lnTo>
                    <a:pt x="61975" y="189737"/>
                  </a:lnTo>
                  <a:lnTo>
                    <a:pt x="67818" y="189737"/>
                  </a:lnTo>
                  <a:lnTo>
                    <a:pt x="75565" y="189737"/>
                  </a:lnTo>
                  <a:lnTo>
                    <a:pt x="82550" y="187451"/>
                  </a:lnTo>
                  <a:lnTo>
                    <a:pt x="88646" y="182752"/>
                  </a:lnTo>
                  <a:lnTo>
                    <a:pt x="94615" y="178180"/>
                  </a:lnTo>
                  <a:lnTo>
                    <a:pt x="102235" y="131698"/>
                  </a:lnTo>
                  <a:lnTo>
                    <a:pt x="102235" y="60197"/>
                  </a:lnTo>
                  <a:lnTo>
                    <a:pt x="144145" y="60197"/>
                  </a:lnTo>
                  <a:lnTo>
                    <a:pt x="144145" y="278383"/>
                  </a:lnTo>
                  <a:lnTo>
                    <a:pt x="102235" y="278383"/>
                  </a:lnTo>
                  <a:lnTo>
                    <a:pt x="102235" y="198754"/>
                  </a:lnTo>
                  <a:lnTo>
                    <a:pt x="91735" y="208829"/>
                  </a:lnTo>
                  <a:lnTo>
                    <a:pt x="80057" y="216011"/>
                  </a:lnTo>
                  <a:lnTo>
                    <a:pt x="67212" y="220311"/>
                  </a:lnTo>
                  <a:lnTo>
                    <a:pt x="53212" y="221741"/>
                  </a:lnTo>
                  <a:lnTo>
                    <a:pt x="44471" y="221289"/>
                  </a:lnTo>
                  <a:lnTo>
                    <a:pt x="8628" y="201126"/>
                  </a:lnTo>
                  <a:lnTo>
                    <a:pt x="0" y="158368"/>
                  </a:lnTo>
                  <a:lnTo>
                    <a:pt x="0" y="0"/>
                  </a:lnTo>
                  <a:close/>
                </a:path>
              </a:pathLst>
            </a:custGeom>
            <a:ln w="10668">
              <a:solidFill>
                <a:srgbClr val="4579B8"/>
              </a:solidFill>
            </a:ln>
          </p:spPr>
          <p:txBody>
            <a:bodyPr wrap="square" lIns="0" tIns="0" rIns="0" bIns="0" rtlCol="0"/>
            <a:lstStyle/>
            <a:p>
              <a:endParaRPr>
                <a:solidFill>
                  <a:prstClr val="black"/>
                </a:solidFill>
              </a:endParaRPr>
            </a:p>
          </p:txBody>
        </p:sp>
        <p:pic>
          <p:nvPicPr>
            <p:cNvPr id="144" name="object 144"/>
            <p:cNvPicPr/>
            <p:nvPr/>
          </p:nvPicPr>
          <p:blipFill>
            <a:blip r:embed="rId77" cstate="print"/>
            <a:stretch>
              <a:fillRect/>
            </a:stretch>
          </p:blipFill>
          <p:spPr>
            <a:xfrm>
              <a:off x="7447280" y="2632583"/>
              <a:ext cx="41910" cy="142239"/>
            </a:xfrm>
            <a:prstGeom prst="rect">
              <a:avLst/>
            </a:prstGeom>
          </p:spPr>
        </p:pic>
        <p:sp>
          <p:nvSpPr>
            <p:cNvPr id="145" name="object 145"/>
            <p:cNvSpPr/>
            <p:nvPr/>
          </p:nvSpPr>
          <p:spPr>
            <a:xfrm>
              <a:off x="7447280" y="2632583"/>
              <a:ext cx="41910" cy="142240"/>
            </a:xfrm>
            <a:custGeom>
              <a:avLst/>
              <a:gdLst/>
              <a:ahLst/>
              <a:cxnLst/>
              <a:rect l="l" t="t" r="r" b="b"/>
              <a:pathLst>
                <a:path w="41909" h="142239">
                  <a:moveTo>
                    <a:pt x="20827" y="97408"/>
                  </a:moveTo>
                  <a:lnTo>
                    <a:pt x="24892" y="97408"/>
                  </a:lnTo>
                  <a:lnTo>
                    <a:pt x="28321" y="97662"/>
                  </a:lnTo>
                  <a:lnTo>
                    <a:pt x="40894" y="109346"/>
                  </a:lnTo>
                  <a:lnTo>
                    <a:pt x="41655" y="112267"/>
                  </a:lnTo>
                  <a:lnTo>
                    <a:pt x="41910" y="115824"/>
                  </a:lnTo>
                  <a:lnTo>
                    <a:pt x="41910" y="120014"/>
                  </a:lnTo>
                  <a:lnTo>
                    <a:pt x="41910" y="124078"/>
                  </a:lnTo>
                  <a:lnTo>
                    <a:pt x="41655" y="127634"/>
                  </a:lnTo>
                  <a:lnTo>
                    <a:pt x="40894" y="130428"/>
                  </a:lnTo>
                  <a:lnTo>
                    <a:pt x="40259" y="133350"/>
                  </a:lnTo>
                  <a:lnTo>
                    <a:pt x="39116" y="135636"/>
                  </a:lnTo>
                  <a:lnTo>
                    <a:pt x="37465" y="137413"/>
                  </a:lnTo>
                  <a:lnTo>
                    <a:pt x="35814" y="139191"/>
                  </a:lnTo>
                  <a:lnTo>
                    <a:pt x="33654" y="140462"/>
                  </a:lnTo>
                  <a:lnTo>
                    <a:pt x="30988" y="141224"/>
                  </a:lnTo>
                  <a:lnTo>
                    <a:pt x="28321" y="141986"/>
                  </a:lnTo>
                  <a:lnTo>
                    <a:pt x="24892" y="142239"/>
                  </a:lnTo>
                  <a:lnTo>
                    <a:pt x="20827" y="142239"/>
                  </a:lnTo>
                  <a:lnTo>
                    <a:pt x="16764" y="142239"/>
                  </a:lnTo>
                  <a:lnTo>
                    <a:pt x="13335" y="141986"/>
                  </a:lnTo>
                  <a:lnTo>
                    <a:pt x="10668" y="141224"/>
                  </a:lnTo>
                  <a:lnTo>
                    <a:pt x="8000" y="140462"/>
                  </a:lnTo>
                  <a:lnTo>
                    <a:pt x="5842" y="139191"/>
                  </a:lnTo>
                  <a:lnTo>
                    <a:pt x="4191" y="137413"/>
                  </a:lnTo>
                  <a:lnTo>
                    <a:pt x="2540" y="135636"/>
                  </a:lnTo>
                  <a:lnTo>
                    <a:pt x="1524" y="133350"/>
                  </a:lnTo>
                  <a:lnTo>
                    <a:pt x="889" y="130428"/>
                  </a:lnTo>
                  <a:lnTo>
                    <a:pt x="253" y="127634"/>
                  </a:lnTo>
                  <a:lnTo>
                    <a:pt x="0" y="124078"/>
                  </a:lnTo>
                  <a:lnTo>
                    <a:pt x="0" y="120014"/>
                  </a:lnTo>
                  <a:lnTo>
                    <a:pt x="0" y="115824"/>
                  </a:lnTo>
                  <a:lnTo>
                    <a:pt x="253" y="112267"/>
                  </a:lnTo>
                  <a:lnTo>
                    <a:pt x="889" y="109346"/>
                  </a:lnTo>
                  <a:lnTo>
                    <a:pt x="1524" y="106425"/>
                  </a:lnTo>
                  <a:lnTo>
                    <a:pt x="10668" y="98425"/>
                  </a:lnTo>
                  <a:lnTo>
                    <a:pt x="13335" y="97662"/>
                  </a:lnTo>
                  <a:lnTo>
                    <a:pt x="16764" y="97408"/>
                  </a:lnTo>
                  <a:lnTo>
                    <a:pt x="20827" y="97408"/>
                  </a:lnTo>
                  <a:close/>
                </a:path>
                <a:path w="41909" h="142239">
                  <a:moveTo>
                    <a:pt x="20827" y="0"/>
                  </a:moveTo>
                  <a:lnTo>
                    <a:pt x="24892" y="0"/>
                  </a:lnTo>
                  <a:lnTo>
                    <a:pt x="28321" y="380"/>
                  </a:lnTo>
                  <a:lnTo>
                    <a:pt x="30988" y="1269"/>
                  </a:lnTo>
                  <a:lnTo>
                    <a:pt x="33654" y="2031"/>
                  </a:lnTo>
                  <a:lnTo>
                    <a:pt x="35814" y="3301"/>
                  </a:lnTo>
                  <a:lnTo>
                    <a:pt x="37465" y="5079"/>
                  </a:lnTo>
                  <a:lnTo>
                    <a:pt x="39116" y="6857"/>
                  </a:lnTo>
                  <a:lnTo>
                    <a:pt x="40259" y="9143"/>
                  </a:lnTo>
                  <a:lnTo>
                    <a:pt x="40894" y="12064"/>
                  </a:lnTo>
                  <a:lnTo>
                    <a:pt x="41655" y="14986"/>
                  </a:lnTo>
                  <a:lnTo>
                    <a:pt x="41910" y="18541"/>
                  </a:lnTo>
                  <a:lnTo>
                    <a:pt x="41910" y="22732"/>
                  </a:lnTo>
                  <a:lnTo>
                    <a:pt x="41910" y="26924"/>
                  </a:lnTo>
                  <a:lnTo>
                    <a:pt x="41655" y="30479"/>
                  </a:lnTo>
                  <a:lnTo>
                    <a:pt x="40894" y="33146"/>
                  </a:lnTo>
                  <a:lnTo>
                    <a:pt x="40259" y="35940"/>
                  </a:lnTo>
                  <a:lnTo>
                    <a:pt x="39116" y="38226"/>
                  </a:lnTo>
                  <a:lnTo>
                    <a:pt x="37465" y="40004"/>
                  </a:lnTo>
                  <a:lnTo>
                    <a:pt x="35814" y="41782"/>
                  </a:lnTo>
                  <a:lnTo>
                    <a:pt x="33654" y="43052"/>
                  </a:lnTo>
                  <a:lnTo>
                    <a:pt x="30988" y="43814"/>
                  </a:lnTo>
                  <a:lnTo>
                    <a:pt x="28321" y="44576"/>
                  </a:lnTo>
                  <a:lnTo>
                    <a:pt x="24892" y="44957"/>
                  </a:lnTo>
                  <a:lnTo>
                    <a:pt x="20827" y="44957"/>
                  </a:lnTo>
                  <a:lnTo>
                    <a:pt x="16764" y="44957"/>
                  </a:lnTo>
                  <a:lnTo>
                    <a:pt x="13335" y="44576"/>
                  </a:lnTo>
                  <a:lnTo>
                    <a:pt x="10668" y="43814"/>
                  </a:lnTo>
                  <a:lnTo>
                    <a:pt x="8000" y="43052"/>
                  </a:lnTo>
                  <a:lnTo>
                    <a:pt x="5842" y="41782"/>
                  </a:lnTo>
                  <a:lnTo>
                    <a:pt x="4191" y="40004"/>
                  </a:lnTo>
                  <a:lnTo>
                    <a:pt x="2540" y="38226"/>
                  </a:lnTo>
                  <a:lnTo>
                    <a:pt x="1524" y="35940"/>
                  </a:lnTo>
                  <a:lnTo>
                    <a:pt x="889" y="33146"/>
                  </a:lnTo>
                  <a:lnTo>
                    <a:pt x="253" y="30479"/>
                  </a:lnTo>
                  <a:lnTo>
                    <a:pt x="0" y="26924"/>
                  </a:lnTo>
                  <a:lnTo>
                    <a:pt x="0" y="22732"/>
                  </a:lnTo>
                  <a:lnTo>
                    <a:pt x="0" y="18541"/>
                  </a:lnTo>
                  <a:lnTo>
                    <a:pt x="253" y="14986"/>
                  </a:lnTo>
                  <a:lnTo>
                    <a:pt x="889" y="12064"/>
                  </a:lnTo>
                  <a:lnTo>
                    <a:pt x="1524" y="9143"/>
                  </a:lnTo>
                  <a:lnTo>
                    <a:pt x="2540" y="6857"/>
                  </a:lnTo>
                  <a:lnTo>
                    <a:pt x="4191" y="5079"/>
                  </a:lnTo>
                  <a:lnTo>
                    <a:pt x="5842" y="3301"/>
                  </a:lnTo>
                  <a:lnTo>
                    <a:pt x="8000" y="2031"/>
                  </a:lnTo>
                  <a:lnTo>
                    <a:pt x="10668" y="1269"/>
                  </a:lnTo>
                  <a:lnTo>
                    <a:pt x="13335" y="380"/>
                  </a:lnTo>
                  <a:lnTo>
                    <a:pt x="16764" y="0"/>
                  </a:lnTo>
                  <a:lnTo>
                    <a:pt x="20827" y="0"/>
                  </a:lnTo>
                  <a:close/>
                </a:path>
              </a:pathLst>
            </a:custGeom>
            <a:ln w="10668">
              <a:solidFill>
                <a:srgbClr val="4579B8"/>
              </a:solidFill>
            </a:ln>
          </p:spPr>
          <p:txBody>
            <a:bodyPr wrap="square" lIns="0" tIns="0" rIns="0" bIns="0" rtlCol="0"/>
            <a:lstStyle/>
            <a:p>
              <a:endParaRPr>
                <a:solidFill>
                  <a:prstClr val="black"/>
                </a:solidFill>
              </a:endParaRPr>
            </a:p>
          </p:txBody>
        </p:sp>
      </p:grpSp>
      <p:grpSp>
        <p:nvGrpSpPr>
          <p:cNvPr id="146" name="object 146"/>
          <p:cNvGrpSpPr/>
          <p:nvPr/>
        </p:nvGrpSpPr>
        <p:grpSpPr>
          <a:xfrm>
            <a:off x="1874279" y="2984627"/>
            <a:ext cx="2986405" cy="297180"/>
            <a:chOff x="350278" y="2984626"/>
            <a:chExt cx="2986405" cy="297180"/>
          </a:xfrm>
        </p:grpSpPr>
        <p:pic>
          <p:nvPicPr>
            <p:cNvPr id="147" name="object 147"/>
            <p:cNvPicPr/>
            <p:nvPr/>
          </p:nvPicPr>
          <p:blipFill>
            <a:blip r:embed="rId78" cstate="print"/>
            <a:stretch>
              <a:fillRect/>
            </a:stretch>
          </p:blipFill>
          <p:spPr>
            <a:xfrm>
              <a:off x="355658" y="3015868"/>
              <a:ext cx="204030" cy="199389"/>
            </a:xfrm>
            <a:prstGeom prst="rect">
              <a:avLst/>
            </a:prstGeom>
          </p:spPr>
        </p:pic>
        <p:sp>
          <p:nvSpPr>
            <p:cNvPr id="148" name="object 148"/>
            <p:cNvSpPr/>
            <p:nvPr/>
          </p:nvSpPr>
          <p:spPr>
            <a:xfrm>
              <a:off x="515492" y="3167760"/>
              <a:ext cx="44450" cy="46355"/>
            </a:xfrm>
            <a:custGeom>
              <a:avLst/>
              <a:gdLst/>
              <a:ahLst/>
              <a:cxnLst/>
              <a:rect l="l" t="t" r="r" b="b"/>
              <a:pathLst>
                <a:path w="44450" h="46355">
                  <a:moveTo>
                    <a:pt x="22313" y="0"/>
                  </a:moveTo>
                  <a:lnTo>
                    <a:pt x="30556" y="0"/>
                  </a:lnTo>
                  <a:lnTo>
                    <a:pt x="36258" y="1650"/>
                  </a:lnTo>
                  <a:lnTo>
                    <a:pt x="39433" y="4699"/>
                  </a:lnTo>
                  <a:lnTo>
                    <a:pt x="42608" y="7874"/>
                  </a:lnTo>
                  <a:lnTo>
                    <a:pt x="44195" y="13842"/>
                  </a:lnTo>
                  <a:lnTo>
                    <a:pt x="44195" y="22605"/>
                  </a:lnTo>
                  <a:lnTo>
                    <a:pt x="44195" y="31876"/>
                  </a:lnTo>
                  <a:lnTo>
                    <a:pt x="42583" y="38100"/>
                  </a:lnTo>
                  <a:lnTo>
                    <a:pt x="39357" y="41275"/>
                  </a:lnTo>
                  <a:lnTo>
                    <a:pt x="36131" y="44450"/>
                  </a:lnTo>
                  <a:lnTo>
                    <a:pt x="30352" y="45974"/>
                  </a:lnTo>
                  <a:lnTo>
                    <a:pt x="22021" y="45974"/>
                  </a:lnTo>
                  <a:lnTo>
                    <a:pt x="13690" y="45974"/>
                  </a:lnTo>
                  <a:lnTo>
                    <a:pt x="7937" y="44450"/>
                  </a:lnTo>
                  <a:lnTo>
                    <a:pt x="4762" y="41401"/>
                  </a:lnTo>
                  <a:lnTo>
                    <a:pt x="1587" y="38226"/>
                  </a:lnTo>
                  <a:lnTo>
                    <a:pt x="0" y="32258"/>
                  </a:lnTo>
                  <a:lnTo>
                    <a:pt x="0" y="23622"/>
                  </a:lnTo>
                  <a:lnTo>
                    <a:pt x="0" y="14224"/>
                  </a:lnTo>
                  <a:lnTo>
                    <a:pt x="1612" y="8000"/>
                  </a:lnTo>
                  <a:lnTo>
                    <a:pt x="4825" y="4825"/>
                  </a:lnTo>
                  <a:lnTo>
                    <a:pt x="8051" y="1650"/>
                  </a:lnTo>
                  <a:lnTo>
                    <a:pt x="13881" y="0"/>
                  </a:lnTo>
                  <a:lnTo>
                    <a:pt x="22313" y="0"/>
                  </a:lnTo>
                  <a:close/>
                </a:path>
              </a:pathLst>
            </a:custGeom>
            <a:ln w="10668">
              <a:solidFill>
                <a:srgbClr val="4579B8"/>
              </a:solidFill>
            </a:ln>
          </p:spPr>
          <p:txBody>
            <a:bodyPr wrap="square" lIns="0" tIns="0" rIns="0" bIns="0" rtlCol="0"/>
            <a:lstStyle/>
            <a:p>
              <a:endParaRPr>
                <a:solidFill>
                  <a:prstClr val="black"/>
                </a:solidFill>
              </a:endParaRPr>
            </a:p>
          </p:txBody>
        </p:sp>
        <p:pic>
          <p:nvPicPr>
            <p:cNvPr id="149" name="object 149"/>
            <p:cNvPicPr/>
            <p:nvPr/>
          </p:nvPicPr>
          <p:blipFill>
            <a:blip r:embed="rId79" cstate="print"/>
            <a:stretch>
              <a:fillRect/>
            </a:stretch>
          </p:blipFill>
          <p:spPr>
            <a:xfrm>
              <a:off x="350278" y="3010534"/>
              <a:ext cx="139407" cy="210058"/>
            </a:xfrm>
            <a:prstGeom prst="rect">
              <a:avLst/>
            </a:prstGeom>
          </p:spPr>
        </p:pic>
        <p:pic>
          <p:nvPicPr>
            <p:cNvPr id="150" name="object 150"/>
            <p:cNvPicPr/>
            <p:nvPr/>
          </p:nvPicPr>
          <p:blipFill>
            <a:blip r:embed="rId80" cstate="print"/>
            <a:stretch>
              <a:fillRect/>
            </a:stretch>
          </p:blipFill>
          <p:spPr>
            <a:xfrm>
              <a:off x="594652" y="2984626"/>
              <a:ext cx="2741891" cy="296672"/>
            </a:xfrm>
            <a:prstGeom prst="rect">
              <a:avLst/>
            </a:prstGeom>
          </p:spPr>
        </p:pic>
      </p:grpSp>
      <p:grpSp>
        <p:nvGrpSpPr>
          <p:cNvPr id="151" name="object 151"/>
          <p:cNvGrpSpPr/>
          <p:nvPr/>
        </p:nvGrpSpPr>
        <p:grpSpPr>
          <a:xfrm>
            <a:off x="4957954" y="2988311"/>
            <a:ext cx="805180" cy="289560"/>
            <a:chOff x="3433953" y="2988310"/>
            <a:chExt cx="805180" cy="289560"/>
          </a:xfrm>
        </p:grpSpPr>
        <p:pic>
          <p:nvPicPr>
            <p:cNvPr id="152" name="object 152"/>
            <p:cNvPicPr/>
            <p:nvPr/>
          </p:nvPicPr>
          <p:blipFill>
            <a:blip r:embed="rId81" cstate="print"/>
            <a:stretch>
              <a:fillRect/>
            </a:stretch>
          </p:blipFill>
          <p:spPr>
            <a:xfrm>
              <a:off x="3439287" y="2993644"/>
              <a:ext cx="794003" cy="278383"/>
            </a:xfrm>
            <a:prstGeom prst="rect">
              <a:avLst/>
            </a:prstGeom>
          </p:spPr>
        </p:pic>
        <p:pic>
          <p:nvPicPr>
            <p:cNvPr id="153" name="object 153"/>
            <p:cNvPicPr/>
            <p:nvPr/>
          </p:nvPicPr>
          <p:blipFill>
            <a:blip r:embed="rId82" cstate="print"/>
            <a:stretch>
              <a:fillRect/>
            </a:stretch>
          </p:blipFill>
          <p:spPr>
            <a:xfrm>
              <a:off x="3896360" y="3044952"/>
              <a:ext cx="190500" cy="232410"/>
            </a:xfrm>
            <a:prstGeom prst="rect">
              <a:avLst/>
            </a:prstGeom>
          </p:spPr>
        </p:pic>
        <p:pic>
          <p:nvPicPr>
            <p:cNvPr id="154" name="object 154"/>
            <p:cNvPicPr/>
            <p:nvPr/>
          </p:nvPicPr>
          <p:blipFill>
            <a:blip r:embed="rId64" cstate="print"/>
            <a:stretch>
              <a:fillRect/>
            </a:stretch>
          </p:blipFill>
          <p:spPr>
            <a:xfrm>
              <a:off x="3433953" y="3044952"/>
              <a:ext cx="242570" cy="175768"/>
            </a:xfrm>
            <a:prstGeom prst="rect">
              <a:avLst/>
            </a:prstGeom>
          </p:spPr>
        </p:pic>
        <p:sp>
          <p:nvSpPr>
            <p:cNvPr id="155" name="object 155"/>
            <p:cNvSpPr/>
            <p:nvPr/>
          </p:nvSpPr>
          <p:spPr>
            <a:xfrm>
              <a:off x="4089146" y="2993644"/>
              <a:ext cx="144145" cy="278765"/>
            </a:xfrm>
            <a:custGeom>
              <a:avLst/>
              <a:gdLst/>
              <a:ahLst/>
              <a:cxnLst/>
              <a:rect l="l" t="t" r="r" b="b"/>
              <a:pathLst>
                <a:path w="144145" h="278764">
                  <a:moveTo>
                    <a:pt x="0" y="0"/>
                  </a:moveTo>
                  <a:lnTo>
                    <a:pt x="41909" y="0"/>
                  </a:lnTo>
                  <a:lnTo>
                    <a:pt x="41909" y="79755"/>
                  </a:lnTo>
                  <a:lnTo>
                    <a:pt x="52409" y="69661"/>
                  </a:lnTo>
                  <a:lnTo>
                    <a:pt x="64087" y="62436"/>
                  </a:lnTo>
                  <a:lnTo>
                    <a:pt x="76932" y="58092"/>
                  </a:lnTo>
                  <a:lnTo>
                    <a:pt x="90931" y="56641"/>
                  </a:lnTo>
                  <a:lnTo>
                    <a:pt x="99530" y="57096"/>
                  </a:lnTo>
                  <a:lnTo>
                    <a:pt x="135641" y="77438"/>
                  </a:lnTo>
                  <a:lnTo>
                    <a:pt x="144144" y="120014"/>
                  </a:lnTo>
                  <a:lnTo>
                    <a:pt x="144144" y="218185"/>
                  </a:lnTo>
                  <a:lnTo>
                    <a:pt x="102234" y="218185"/>
                  </a:lnTo>
                  <a:lnTo>
                    <a:pt x="102234" y="137540"/>
                  </a:lnTo>
                  <a:lnTo>
                    <a:pt x="102115" y="127182"/>
                  </a:lnTo>
                  <a:lnTo>
                    <a:pt x="87883" y="90169"/>
                  </a:lnTo>
                  <a:lnTo>
                    <a:pt x="82676" y="88645"/>
                  </a:lnTo>
                  <a:lnTo>
                    <a:pt x="76453" y="88645"/>
                  </a:lnTo>
                  <a:lnTo>
                    <a:pt x="69850" y="88645"/>
                  </a:lnTo>
                  <a:lnTo>
                    <a:pt x="42894" y="120650"/>
                  </a:lnTo>
                  <a:lnTo>
                    <a:pt x="41909" y="141604"/>
                  </a:lnTo>
                  <a:lnTo>
                    <a:pt x="41909" y="278383"/>
                  </a:lnTo>
                  <a:lnTo>
                    <a:pt x="0" y="278383"/>
                  </a:lnTo>
                  <a:lnTo>
                    <a:pt x="0" y="0"/>
                  </a:lnTo>
                  <a:close/>
                </a:path>
              </a:pathLst>
            </a:custGeom>
            <a:ln w="10668">
              <a:solidFill>
                <a:srgbClr val="4579B8"/>
              </a:solidFill>
            </a:ln>
          </p:spPr>
          <p:txBody>
            <a:bodyPr wrap="square" lIns="0" tIns="0" rIns="0" bIns="0" rtlCol="0"/>
            <a:lstStyle/>
            <a:p>
              <a:endParaRPr>
                <a:solidFill>
                  <a:prstClr val="black"/>
                </a:solidFill>
              </a:endParaRPr>
            </a:p>
          </p:txBody>
        </p:sp>
        <p:pic>
          <p:nvPicPr>
            <p:cNvPr id="156" name="object 156"/>
            <p:cNvPicPr/>
            <p:nvPr/>
          </p:nvPicPr>
          <p:blipFill>
            <a:blip r:embed="rId83" cstate="print"/>
            <a:stretch>
              <a:fillRect/>
            </a:stretch>
          </p:blipFill>
          <p:spPr>
            <a:xfrm>
              <a:off x="3708908" y="2988310"/>
              <a:ext cx="161036" cy="232410"/>
            </a:xfrm>
            <a:prstGeom prst="rect">
              <a:avLst/>
            </a:prstGeom>
          </p:spPr>
        </p:pic>
      </p:grpSp>
      <p:grpSp>
        <p:nvGrpSpPr>
          <p:cNvPr id="157" name="object 157"/>
          <p:cNvGrpSpPr/>
          <p:nvPr/>
        </p:nvGrpSpPr>
        <p:grpSpPr>
          <a:xfrm>
            <a:off x="5859273" y="2988309"/>
            <a:ext cx="342265" cy="232411"/>
            <a:chOff x="4335271" y="2988310"/>
            <a:chExt cx="342265" cy="232410"/>
          </a:xfrm>
        </p:grpSpPr>
        <p:pic>
          <p:nvPicPr>
            <p:cNvPr id="158" name="object 158"/>
            <p:cNvPicPr/>
            <p:nvPr/>
          </p:nvPicPr>
          <p:blipFill>
            <a:blip r:embed="rId84" cstate="print"/>
            <a:stretch>
              <a:fillRect/>
            </a:stretch>
          </p:blipFill>
          <p:spPr>
            <a:xfrm>
              <a:off x="4340605" y="2993644"/>
              <a:ext cx="331597" cy="221741"/>
            </a:xfrm>
            <a:prstGeom prst="rect">
              <a:avLst/>
            </a:prstGeom>
          </p:spPr>
        </p:pic>
        <p:pic>
          <p:nvPicPr>
            <p:cNvPr id="159" name="object 159"/>
            <p:cNvPicPr/>
            <p:nvPr/>
          </p:nvPicPr>
          <p:blipFill>
            <a:blip r:embed="rId85" cstate="print"/>
            <a:stretch>
              <a:fillRect/>
            </a:stretch>
          </p:blipFill>
          <p:spPr>
            <a:xfrm>
              <a:off x="4335271" y="2988310"/>
              <a:ext cx="342265" cy="232410"/>
            </a:xfrm>
            <a:prstGeom prst="rect">
              <a:avLst/>
            </a:prstGeom>
          </p:spPr>
        </p:pic>
      </p:grpSp>
      <p:grpSp>
        <p:nvGrpSpPr>
          <p:cNvPr id="160" name="object 160"/>
          <p:cNvGrpSpPr/>
          <p:nvPr/>
        </p:nvGrpSpPr>
        <p:grpSpPr>
          <a:xfrm>
            <a:off x="6302755" y="2988309"/>
            <a:ext cx="1395731" cy="232411"/>
            <a:chOff x="4778755" y="2988310"/>
            <a:chExt cx="1395730" cy="232410"/>
          </a:xfrm>
        </p:grpSpPr>
        <p:pic>
          <p:nvPicPr>
            <p:cNvPr id="161" name="object 161"/>
            <p:cNvPicPr/>
            <p:nvPr/>
          </p:nvPicPr>
          <p:blipFill>
            <a:blip r:embed="rId86" cstate="print"/>
            <a:stretch>
              <a:fillRect/>
            </a:stretch>
          </p:blipFill>
          <p:spPr>
            <a:xfrm>
              <a:off x="4784089" y="2993644"/>
              <a:ext cx="1384554" cy="221741"/>
            </a:xfrm>
            <a:prstGeom prst="rect">
              <a:avLst/>
            </a:prstGeom>
          </p:spPr>
        </p:pic>
        <p:sp>
          <p:nvSpPr>
            <p:cNvPr id="162" name="object 162"/>
            <p:cNvSpPr/>
            <p:nvPr/>
          </p:nvSpPr>
          <p:spPr>
            <a:xfrm>
              <a:off x="4970017" y="3053842"/>
              <a:ext cx="998219" cy="158115"/>
            </a:xfrm>
            <a:custGeom>
              <a:avLst/>
              <a:gdLst/>
              <a:ahLst/>
              <a:cxnLst/>
              <a:rect l="l" t="t" r="r" b="b"/>
              <a:pathLst>
                <a:path w="998220" h="158114">
                  <a:moveTo>
                    <a:pt x="883920" y="0"/>
                  </a:moveTo>
                  <a:lnTo>
                    <a:pt x="925830" y="0"/>
                  </a:lnTo>
                  <a:lnTo>
                    <a:pt x="925830" y="124206"/>
                  </a:lnTo>
                  <a:lnTo>
                    <a:pt x="998093" y="124206"/>
                  </a:lnTo>
                  <a:lnTo>
                    <a:pt x="998093" y="157987"/>
                  </a:lnTo>
                  <a:lnTo>
                    <a:pt x="883920" y="157987"/>
                  </a:lnTo>
                  <a:lnTo>
                    <a:pt x="883920" y="0"/>
                  </a:lnTo>
                  <a:close/>
                </a:path>
                <a:path w="998220" h="158114">
                  <a:moveTo>
                    <a:pt x="0" y="0"/>
                  </a:moveTo>
                  <a:lnTo>
                    <a:pt x="41910" y="0"/>
                  </a:lnTo>
                  <a:lnTo>
                    <a:pt x="41910" y="124206"/>
                  </a:lnTo>
                  <a:lnTo>
                    <a:pt x="114173" y="124206"/>
                  </a:lnTo>
                  <a:lnTo>
                    <a:pt x="114173" y="157987"/>
                  </a:lnTo>
                  <a:lnTo>
                    <a:pt x="0" y="157987"/>
                  </a:lnTo>
                  <a:lnTo>
                    <a:pt x="0" y="0"/>
                  </a:lnTo>
                  <a:close/>
                </a:path>
              </a:pathLst>
            </a:custGeom>
            <a:ln w="10668">
              <a:solidFill>
                <a:srgbClr val="4579B8"/>
              </a:solidFill>
            </a:ln>
          </p:spPr>
          <p:txBody>
            <a:bodyPr wrap="square" lIns="0" tIns="0" rIns="0" bIns="0" rtlCol="0"/>
            <a:lstStyle/>
            <a:p>
              <a:endParaRPr>
                <a:solidFill>
                  <a:prstClr val="black"/>
                </a:solidFill>
              </a:endParaRPr>
            </a:p>
          </p:txBody>
        </p:sp>
        <p:pic>
          <p:nvPicPr>
            <p:cNvPr id="163" name="object 163"/>
            <p:cNvPicPr/>
            <p:nvPr/>
          </p:nvPicPr>
          <p:blipFill>
            <a:blip r:embed="rId87" cstate="print"/>
            <a:stretch>
              <a:fillRect/>
            </a:stretch>
          </p:blipFill>
          <p:spPr>
            <a:xfrm>
              <a:off x="5662675" y="3044952"/>
              <a:ext cx="154812" cy="172212"/>
            </a:xfrm>
            <a:prstGeom prst="rect">
              <a:avLst/>
            </a:prstGeom>
          </p:spPr>
        </p:pic>
        <p:pic>
          <p:nvPicPr>
            <p:cNvPr id="164" name="object 164"/>
            <p:cNvPicPr/>
            <p:nvPr/>
          </p:nvPicPr>
          <p:blipFill>
            <a:blip r:embed="rId87" cstate="print"/>
            <a:stretch>
              <a:fillRect/>
            </a:stretch>
          </p:blipFill>
          <p:spPr>
            <a:xfrm>
              <a:off x="4778755" y="3044952"/>
              <a:ext cx="154813" cy="172212"/>
            </a:xfrm>
            <a:prstGeom prst="rect">
              <a:avLst/>
            </a:prstGeom>
          </p:spPr>
        </p:pic>
        <p:sp>
          <p:nvSpPr>
            <p:cNvPr id="165" name="object 165"/>
            <p:cNvSpPr/>
            <p:nvPr/>
          </p:nvSpPr>
          <p:spPr>
            <a:xfrm>
              <a:off x="5988938" y="2993644"/>
              <a:ext cx="179705" cy="222250"/>
            </a:xfrm>
            <a:custGeom>
              <a:avLst/>
              <a:gdLst/>
              <a:ahLst/>
              <a:cxnLst/>
              <a:rect l="l" t="t" r="r" b="b"/>
              <a:pathLst>
                <a:path w="179704" h="222250">
                  <a:moveTo>
                    <a:pt x="102235" y="0"/>
                  </a:moveTo>
                  <a:lnTo>
                    <a:pt x="179705" y="0"/>
                  </a:lnTo>
                  <a:lnTo>
                    <a:pt x="179705" y="33781"/>
                  </a:lnTo>
                  <a:lnTo>
                    <a:pt x="144018" y="33781"/>
                  </a:lnTo>
                  <a:lnTo>
                    <a:pt x="144018" y="218185"/>
                  </a:lnTo>
                  <a:lnTo>
                    <a:pt x="105156" y="218185"/>
                  </a:lnTo>
                  <a:lnTo>
                    <a:pt x="105156" y="194944"/>
                  </a:lnTo>
                  <a:lnTo>
                    <a:pt x="94108" y="206686"/>
                  </a:lnTo>
                  <a:lnTo>
                    <a:pt x="81740" y="215058"/>
                  </a:lnTo>
                  <a:lnTo>
                    <a:pt x="68062" y="220073"/>
                  </a:lnTo>
                  <a:lnTo>
                    <a:pt x="53086" y="221741"/>
                  </a:lnTo>
                  <a:lnTo>
                    <a:pt x="44398" y="221289"/>
                  </a:lnTo>
                  <a:lnTo>
                    <a:pt x="8501" y="201126"/>
                  </a:lnTo>
                  <a:lnTo>
                    <a:pt x="0" y="158368"/>
                  </a:lnTo>
                  <a:lnTo>
                    <a:pt x="0" y="60197"/>
                  </a:lnTo>
                  <a:lnTo>
                    <a:pt x="41783" y="60197"/>
                  </a:lnTo>
                  <a:lnTo>
                    <a:pt x="41783" y="140842"/>
                  </a:lnTo>
                  <a:lnTo>
                    <a:pt x="41949" y="152411"/>
                  </a:lnTo>
                  <a:lnTo>
                    <a:pt x="53086" y="185546"/>
                  </a:lnTo>
                  <a:lnTo>
                    <a:pt x="57023" y="188340"/>
                  </a:lnTo>
                  <a:lnTo>
                    <a:pt x="61849" y="189737"/>
                  </a:lnTo>
                  <a:lnTo>
                    <a:pt x="67690" y="189737"/>
                  </a:lnTo>
                  <a:lnTo>
                    <a:pt x="75437" y="189737"/>
                  </a:lnTo>
                  <a:lnTo>
                    <a:pt x="82423" y="187451"/>
                  </a:lnTo>
                  <a:lnTo>
                    <a:pt x="88519" y="182752"/>
                  </a:lnTo>
                  <a:lnTo>
                    <a:pt x="94487" y="178180"/>
                  </a:lnTo>
                  <a:lnTo>
                    <a:pt x="102235" y="131698"/>
                  </a:lnTo>
                  <a:lnTo>
                    <a:pt x="102235" y="0"/>
                  </a:lnTo>
                  <a:close/>
                </a:path>
              </a:pathLst>
            </a:custGeom>
            <a:ln w="10668">
              <a:solidFill>
                <a:srgbClr val="4579B8"/>
              </a:solidFill>
            </a:ln>
          </p:spPr>
          <p:txBody>
            <a:bodyPr wrap="square" lIns="0" tIns="0" rIns="0" bIns="0" rtlCol="0"/>
            <a:lstStyle/>
            <a:p>
              <a:endParaRPr>
                <a:solidFill>
                  <a:prstClr val="black"/>
                </a:solidFill>
              </a:endParaRPr>
            </a:p>
          </p:txBody>
        </p:sp>
        <p:pic>
          <p:nvPicPr>
            <p:cNvPr id="166" name="object 166"/>
            <p:cNvPicPr/>
            <p:nvPr/>
          </p:nvPicPr>
          <p:blipFill>
            <a:blip r:embed="rId69" cstate="print"/>
            <a:stretch>
              <a:fillRect/>
            </a:stretch>
          </p:blipFill>
          <p:spPr>
            <a:xfrm>
              <a:off x="5287772" y="2988310"/>
              <a:ext cx="342265" cy="232410"/>
            </a:xfrm>
            <a:prstGeom prst="rect">
              <a:avLst/>
            </a:prstGeom>
          </p:spPr>
        </p:pic>
        <p:sp>
          <p:nvSpPr>
            <p:cNvPr id="167" name="object 167"/>
            <p:cNvSpPr/>
            <p:nvPr/>
          </p:nvSpPr>
          <p:spPr>
            <a:xfrm>
              <a:off x="5071490" y="2993644"/>
              <a:ext cx="178435" cy="222250"/>
            </a:xfrm>
            <a:custGeom>
              <a:avLst/>
              <a:gdLst/>
              <a:ahLst/>
              <a:cxnLst/>
              <a:rect l="l" t="t" r="r" b="b"/>
              <a:pathLst>
                <a:path w="178435" h="222250">
                  <a:moveTo>
                    <a:pt x="0" y="0"/>
                  </a:moveTo>
                  <a:lnTo>
                    <a:pt x="76073" y="0"/>
                  </a:lnTo>
                  <a:lnTo>
                    <a:pt x="76073" y="140842"/>
                  </a:lnTo>
                  <a:lnTo>
                    <a:pt x="76239" y="152411"/>
                  </a:lnTo>
                  <a:lnTo>
                    <a:pt x="87375" y="185546"/>
                  </a:lnTo>
                  <a:lnTo>
                    <a:pt x="91312" y="188340"/>
                  </a:lnTo>
                  <a:lnTo>
                    <a:pt x="96138" y="189737"/>
                  </a:lnTo>
                  <a:lnTo>
                    <a:pt x="101981" y="189737"/>
                  </a:lnTo>
                  <a:lnTo>
                    <a:pt x="109728" y="189737"/>
                  </a:lnTo>
                  <a:lnTo>
                    <a:pt x="116712" y="187451"/>
                  </a:lnTo>
                  <a:lnTo>
                    <a:pt x="122809" y="182752"/>
                  </a:lnTo>
                  <a:lnTo>
                    <a:pt x="128778" y="178180"/>
                  </a:lnTo>
                  <a:lnTo>
                    <a:pt x="136398" y="131698"/>
                  </a:lnTo>
                  <a:lnTo>
                    <a:pt x="136398" y="60197"/>
                  </a:lnTo>
                  <a:lnTo>
                    <a:pt x="178308" y="60197"/>
                  </a:lnTo>
                  <a:lnTo>
                    <a:pt x="178308" y="218185"/>
                  </a:lnTo>
                  <a:lnTo>
                    <a:pt x="139446" y="218185"/>
                  </a:lnTo>
                  <a:lnTo>
                    <a:pt x="139446" y="194944"/>
                  </a:lnTo>
                  <a:lnTo>
                    <a:pt x="128398" y="206686"/>
                  </a:lnTo>
                  <a:lnTo>
                    <a:pt x="116030" y="215058"/>
                  </a:lnTo>
                  <a:lnTo>
                    <a:pt x="102352" y="220073"/>
                  </a:lnTo>
                  <a:lnTo>
                    <a:pt x="87375" y="221741"/>
                  </a:lnTo>
                  <a:lnTo>
                    <a:pt x="78634" y="221289"/>
                  </a:lnTo>
                  <a:lnTo>
                    <a:pt x="42791" y="201126"/>
                  </a:lnTo>
                  <a:lnTo>
                    <a:pt x="34162" y="158368"/>
                  </a:lnTo>
                  <a:lnTo>
                    <a:pt x="34162" y="33781"/>
                  </a:lnTo>
                  <a:lnTo>
                    <a:pt x="0" y="33781"/>
                  </a:lnTo>
                  <a:lnTo>
                    <a:pt x="0" y="0"/>
                  </a:lnTo>
                  <a:close/>
                </a:path>
              </a:pathLst>
            </a:custGeom>
            <a:ln w="10668">
              <a:solidFill>
                <a:srgbClr val="4579B8"/>
              </a:solidFill>
            </a:ln>
          </p:spPr>
          <p:txBody>
            <a:bodyPr wrap="square" lIns="0" tIns="0" rIns="0" bIns="0" rtlCol="0"/>
            <a:lstStyle/>
            <a:p>
              <a:endParaRPr>
                <a:solidFill>
                  <a:prstClr val="black"/>
                </a:solidFill>
              </a:endParaRPr>
            </a:p>
          </p:txBody>
        </p:sp>
      </p:grpSp>
      <p:grpSp>
        <p:nvGrpSpPr>
          <p:cNvPr id="168" name="object 168"/>
          <p:cNvGrpSpPr/>
          <p:nvPr/>
        </p:nvGrpSpPr>
        <p:grpSpPr>
          <a:xfrm>
            <a:off x="7755509" y="3013964"/>
            <a:ext cx="137160" cy="207011"/>
            <a:chOff x="6231509" y="3013964"/>
            <a:chExt cx="137160" cy="207010"/>
          </a:xfrm>
        </p:grpSpPr>
        <p:pic>
          <p:nvPicPr>
            <p:cNvPr id="169" name="object 169"/>
            <p:cNvPicPr/>
            <p:nvPr/>
          </p:nvPicPr>
          <p:blipFill>
            <a:blip r:embed="rId88" cstate="print"/>
            <a:stretch>
              <a:fillRect/>
            </a:stretch>
          </p:blipFill>
          <p:spPr>
            <a:xfrm>
              <a:off x="6236843" y="3019298"/>
              <a:ext cx="126237" cy="195961"/>
            </a:xfrm>
            <a:prstGeom prst="rect">
              <a:avLst/>
            </a:prstGeom>
          </p:spPr>
        </p:pic>
        <p:pic>
          <p:nvPicPr>
            <p:cNvPr id="170" name="object 170"/>
            <p:cNvPicPr/>
            <p:nvPr/>
          </p:nvPicPr>
          <p:blipFill>
            <a:blip r:embed="rId89" cstate="print"/>
            <a:stretch>
              <a:fillRect/>
            </a:stretch>
          </p:blipFill>
          <p:spPr>
            <a:xfrm>
              <a:off x="6231509" y="3013964"/>
              <a:ext cx="136906" cy="206629"/>
            </a:xfrm>
            <a:prstGeom prst="rect">
              <a:avLst/>
            </a:prstGeom>
          </p:spPr>
        </p:pic>
      </p:grpSp>
      <p:grpSp>
        <p:nvGrpSpPr>
          <p:cNvPr id="171" name="object 171"/>
          <p:cNvGrpSpPr/>
          <p:nvPr/>
        </p:nvGrpSpPr>
        <p:grpSpPr>
          <a:xfrm>
            <a:off x="7984616" y="2988311"/>
            <a:ext cx="1076325" cy="289560"/>
            <a:chOff x="6460616" y="2988310"/>
            <a:chExt cx="1076325" cy="289560"/>
          </a:xfrm>
        </p:grpSpPr>
        <p:pic>
          <p:nvPicPr>
            <p:cNvPr id="172" name="object 172"/>
            <p:cNvPicPr/>
            <p:nvPr/>
          </p:nvPicPr>
          <p:blipFill>
            <a:blip r:embed="rId90" cstate="print"/>
            <a:stretch>
              <a:fillRect/>
            </a:stretch>
          </p:blipFill>
          <p:spPr>
            <a:xfrm>
              <a:off x="6465950" y="2993644"/>
              <a:ext cx="1065276" cy="278383"/>
            </a:xfrm>
            <a:prstGeom prst="rect">
              <a:avLst/>
            </a:prstGeom>
          </p:spPr>
        </p:pic>
        <p:pic>
          <p:nvPicPr>
            <p:cNvPr id="173" name="object 173"/>
            <p:cNvPicPr/>
            <p:nvPr/>
          </p:nvPicPr>
          <p:blipFill>
            <a:blip r:embed="rId91" cstate="print"/>
            <a:stretch>
              <a:fillRect/>
            </a:stretch>
          </p:blipFill>
          <p:spPr>
            <a:xfrm>
              <a:off x="6734936" y="3048508"/>
              <a:ext cx="242569" cy="172212"/>
            </a:xfrm>
            <a:prstGeom prst="rect">
              <a:avLst/>
            </a:prstGeom>
          </p:spPr>
        </p:pic>
        <p:pic>
          <p:nvPicPr>
            <p:cNvPr id="174" name="object 174"/>
            <p:cNvPicPr/>
            <p:nvPr/>
          </p:nvPicPr>
          <p:blipFill>
            <a:blip r:embed="rId92" cstate="print"/>
            <a:stretch>
              <a:fillRect/>
            </a:stretch>
          </p:blipFill>
          <p:spPr>
            <a:xfrm>
              <a:off x="7009891" y="3044952"/>
              <a:ext cx="154812" cy="232410"/>
            </a:xfrm>
            <a:prstGeom prst="rect">
              <a:avLst/>
            </a:prstGeom>
          </p:spPr>
        </p:pic>
        <p:pic>
          <p:nvPicPr>
            <p:cNvPr id="175" name="object 175"/>
            <p:cNvPicPr/>
            <p:nvPr/>
          </p:nvPicPr>
          <p:blipFill>
            <a:blip r:embed="rId93" cstate="print"/>
            <a:stretch>
              <a:fillRect/>
            </a:stretch>
          </p:blipFill>
          <p:spPr>
            <a:xfrm>
              <a:off x="6460616" y="3044952"/>
              <a:ext cx="242569" cy="175768"/>
            </a:xfrm>
            <a:prstGeom prst="rect">
              <a:avLst/>
            </a:prstGeom>
          </p:spPr>
        </p:pic>
        <p:pic>
          <p:nvPicPr>
            <p:cNvPr id="176" name="object 176"/>
            <p:cNvPicPr/>
            <p:nvPr/>
          </p:nvPicPr>
          <p:blipFill>
            <a:blip r:embed="rId94" cstate="print"/>
            <a:stretch>
              <a:fillRect/>
            </a:stretch>
          </p:blipFill>
          <p:spPr>
            <a:xfrm>
              <a:off x="7347584" y="2988310"/>
              <a:ext cx="188975" cy="232410"/>
            </a:xfrm>
            <a:prstGeom prst="rect">
              <a:avLst/>
            </a:prstGeom>
          </p:spPr>
        </p:pic>
        <p:sp>
          <p:nvSpPr>
            <p:cNvPr id="177" name="object 177"/>
            <p:cNvSpPr/>
            <p:nvPr/>
          </p:nvSpPr>
          <p:spPr>
            <a:xfrm>
              <a:off x="7201153" y="2993644"/>
              <a:ext cx="144145" cy="278765"/>
            </a:xfrm>
            <a:custGeom>
              <a:avLst/>
              <a:gdLst/>
              <a:ahLst/>
              <a:cxnLst/>
              <a:rect l="l" t="t" r="r" b="b"/>
              <a:pathLst>
                <a:path w="144145" h="278764">
                  <a:moveTo>
                    <a:pt x="0" y="0"/>
                  </a:moveTo>
                  <a:lnTo>
                    <a:pt x="41910" y="0"/>
                  </a:lnTo>
                  <a:lnTo>
                    <a:pt x="41910" y="79755"/>
                  </a:lnTo>
                  <a:lnTo>
                    <a:pt x="52409" y="69661"/>
                  </a:lnTo>
                  <a:lnTo>
                    <a:pt x="64087" y="62436"/>
                  </a:lnTo>
                  <a:lnTo>
                    <a:pt x="76932" y="58092"/>
                  </a:lnTo>
                  <a:lnTo>
                    <a:pt x="90931" y="56641"/>
                  </a:lnTo>
                  <a:lnTo>
                    <a:pt x="99530" y="57096"/>
                  </a:lnTo>
                  <a:lnTo>
                    <a:pt x="135641" y="77438"/>
                  </a:lnTo>
                  <a:lnTo>
                    <a:pt x="144145" y="120014"/>
                  </a:lnTo>
                  <a:lnTo>
                    <a:pt x="144145" y="218185"/>
                  </a:lnTo>
                  <a:lnTo>
                    <a:pt x="102235" y="218185"/>
                  </a:lnTo>
                  <a:lnTo>
                    <a:pt x="102235" y="137540"/>
                  </a:lnTo>
                  <a:lnTo>
                    <a:pt x="102115" y="127182"/>
                  </a:lnTo>
                  <a:lnTo>
                    <a:pt x="87884" y="90169"/>
                  </a:lnTo>
                  <a:lnTo>
                    <a:pt x="82676" y="88645"/>
                  </a:lnTo>
                  <a:lnTo>
                    <a:pt x="76453" y="88645"/>
                  </a:lnTo>
                  <a:lnTo>
                    <a:pt x="69850" y="88645"/>
                  </a:lnTo>
                  <a:lnTo>
                    <a:pt x="42894" y="120650"/>
                  </a:lnTo>
                  <a:lnTo>
                    <a:pt x="41910" y="141604"/>
                  </a:lnTo>
                  <a:lnTo>
                    <a:pt x="41910" y="278383"/>
                  </a:lnTo>
                  <a:lnTo>
                    <a:pt x="0" y="278383"/>
                  </a:lnTo>
                  <a:lnTo>
                    <a:pt x="0" y="0"/>
                  </a:lnTo>
                  <a:close/>
                </a:path>
              </a:pathLst>
            </a:custGeom>
            <a:ln w="10668">
              <a:solidFill>
                <a:srgbClr val="4579B8"/>
              </a:solidFill>
            </a:ln>
          </p:spPr>
          <p:txBody>
            <a:bodyPr wrap="square" lIns="0" tIns="0" rIns="0" bIns="0" rtlCol="0"/>
            <a:lstStyle/>
            <a:p>
              <a:endParaRPr>
                <a:solidFill>
                  <a:prstClr val="black"/>
                </a:solidFill>
              </a:endParaRPr>
            </a:p>
          </p:txBody>
        </p:sp>
      </p:grpSp>
      <p:grpSp>
        <p:nvGrpSpPr>
          <p:cNvPr id="178" name="object 178"/>
          <p:cNvGrpSpPr/>
          <p:nvPr/>
        </p:nvGrpSpPr>
        <p:grpSpPr>
          <a:xfrm>
            <a:off x="9159621" y="2988311"/>
            <a:ext cx="528955" cy="289560"/>
            <a:chOff x="7635620" y="2988310"/>
            <a:chExt cx="528955" cy="289560"/>
          </a:xfrm>
        </p:grpSpPr>
        <p:pic>
          <p:nvPicPr>
            <p:cNvPr id="179" name="object 179"/>
            <p:cNvPicPr/>
            <p:nvPr/>
          </p:nvPicPr>
          <p:blipFill>
            <a:blip r:embed="rId95" cstate="print"/>
            <a:stretch>
              <a:fillRect/>
            </a:stretch>
          </p:blipFill>
          <p:spPr>
            <a:xfrm>
              <a:off x="7640954" y="2993644"/>
              <a:ext cx="518160" cy="278383"/>
            </a:xfrm>
            <a:prstGeom prst="rect">
              <a:avLst/>
            </a:prstGeom>
          </p:spPr>
        </p:pic>
        <p:sp>
          <p:nvSpPr>
            <p:cNvPr id="180" name="object 180"/>
            <p:cNvSpPr/>
            <p:nvPr/>
          </p:nvSpPr>
          <p:spPr>
            <a:xfrm>
              <a:off x="8014969" y="2993644"/>
              <a:ext cx="144145" cy="278765"/>
            </a:xfrm>
            <a:custGeom>
              <a:avLst/>
              <a:gdLst/>
              <a:ahLst/>
              <a:cxnLst/>
              <a:rect l="l" t="t" r="r" b="b"/>
              <a:pathLst>
                <a:path w="144145" h="278764">
                  <a:moveTo>
                    <a:pt x="0" y="0"/>
                  </a:moveTo>
                  <a:lnTo>
                    <a:pt x="41909" y="0"/>
                  </a:lnTo>
                  <a:lnTo>
                    <a:pt x="41909" y="140842"/>
                  </a:lnTo>
                  <a:lnTo>
                    <a:pt x="42076" y="152411"/>
                  </a:lnTo>
                  <a:lnTo>
                    <a:pt x="53212" y="185546"/>
                  </a:lnTo>
                  <a:lnTo>
                    <a:pt x="57150" y="188340"/>
                  </a:lnTo>
                  <a:lnTo>
                    <a:pt x="61975" y="189737"/>
                  </a:lnTo>
                  <a:lnTo>
                    <a:pt x="67818" y="189737"/>
                  </a:lnTo>
                  <a:lnTo>
                    <a:pt x="75564" y="189737"/>
                  </a:lnTo>
                  <a:lnTo>
                    <a:pt x="82550" y="187451"/>
                  </a:lnTo>
                  <a:lnTo>
                    <a:pt x="88646" y="182752"/>
                  </a:lnTo>
                  <a:lnTo>
                    <a:pt x="94614" y="178180"/>
                  </a:lnTo>
                  <a:lnTo>
                    <a:pt x="102234" y="131698"/>
                  </a:lnTo>
                  <a:lnTo>
                    <a:pt x="102234" y="60197"/>
                  </a:lnTo>
                  <a:lnTo>
                    <a:pt x="144145" y="60197"/>
                  </a:lnTo>
                  <a:lnTo>
                    <a:pt x="144145" y="278383"/>
                  </a:lnTo>
                  <a:lnTo>
                    <a:pt x="102234" y="278383"/>
                  </a:lnTo>
                  <a:lnTo>
                    <a:pt x="102234" y="198754"/>
                  </a:lnTo>
                  <a:lnTo>
                    <a:pt x="91735" y="208829"/>
                  </a:lnTo>
                  <a:lnTo>
                    <a:pt x="80057" y="216011"/>
                  </a:lnTo>
                  <a:lnTo>
                    <a:pt x="67212" y="220311"/>
                  </a:lnTo>
                  <a:lnTo>
                    <a:pt x="53212" y="221741"/>
                  </a:lnTo>
                  <a:lnTo>
                    <a:pt x="44471" y="221289"/>
                  </a:lnTo>
                  <a:lnTo>
                    <a:pt x="8628" y="201126"/>
                  </a:lnTo>
                  <a:lnTo>
                    <a:pt x="0" y="158368"/>
                  </a:lnTo>
                  <a:lnTo>
                    <a:pt x="0" y="0"/>
                  </a:lnTo>
                  <a:close/>
                </a:path>
              </a:pathLst>
            </a:custGeom>
            <a:ln w="10668">
              <a:solidFill>
                <a:srgbClr val="4579B8"/>
              </a:solidFill>
            </a:ln>
          </p:spPr>
          <p:txBody>
            <a:bodyPr wrap="square" lIns="0" tIns="0" rIns="0" bIns="0" rtlCol="0"/>
            <a:lstStyle/>
            <a:p>
              <a:endParaRPr>
                <a:solidFill>
                  <a:prstClr val="black"/>
                </a:solidFill>
              </a:endParaRPr>
            </a:p>
          </p:txBody>
        </p:sp>
        <p:pic>
          <p:nvPicPr>
            <p:cNvPr id="181" name="object 181"/>
            <p:cNvPicPr/>
            <p:nvPr/>
          </p:nvPicPr>
          <p:blipFill>
            <a:blip r:embed="rId96" cstate="print"/>
            <a:stretch>
              <a:fillRect/>
            </a:stretch>
          </p:blipFill>
          <p:spPr>
            <a:xfrm>
              <a:off x="7635620" y="2988310"/>
              <a:ext cx="347598" cy="232410"/>
            </a:xfrm>
            <a:prstGeom prst="rect">
              <a:avLst/>
            </a:prstGeom>
          </p:spPr>
        </p:pic>
      </p:grpSp>
      <p:grpSp>
        <p:nvGrpSpPr>
          <p:cNvPr id="182" name="object 182"/>
          <p:cNvGrpSpPr/>
          <p:nvPr/>
        </p:nvGrpSpPr>
        <p:grpSpPr>
          <a:xfrm>
            <a:off x="1882457" y="3354071"/>
            <a:ext cx="1183640" cy="289560"/>
            <a:chOff x="358457" y="3354070"/>
            <a:chExt cx="1183640" cy="289560"/>
          </a:xfrm>
        </p:grpSpPr>
        <p:pic>
          <p:nvPicPr>
            <p:cNvPr id="183" name="object 183"/>
            <p:cNvPicPr/>
            <p:nvPr/>
          </p:nvPicPr>
          <p:blipFill>
            <a:blip r:embed="rId97" cstate="print"/>
            <a:stretch>
              <a:fillRect/>
            </a:stretch>
          </p:blipFill>
          <p:spPr>
            <a:xfrm>
              <a:off x="363791" y="3359404"/>
              <a:ext cx="1121600" cy="278384"/>
            </a:xfrm>
            <a:prstGeom prst="rect">
              <a:avLst/>
            </a:prstGeom>
          </p:spPr>
        </p:pic>
        <p:sp>
          <p:nvSpPr>
            <p:cNvPr id="184" name="object 184"/>
            <p:cNvSpPr/>
            <p:nvPr/>
          </p:nvSpPr>
          <p:spPr>
            <a:xfrm>
              <a:off x="363791" y="3359404"/>
              <a:ext cx="1122045" cy="278765"/>
            </a:xfrm>
            <a:custGeom>
              <a:avLst/>
              <a:gdLst/>
              <a:ahLst/>
              <a:cxnLst/>
              <a:rect l="l" t="t" r="r" b="b"/>
              <a:pathLst>
                <a:path w="1122045" h="278764">
                  <a:moveTo>
                    <a:pt x="532612" y="89281"/>
                  </a:moveTo>
                  <a:lnTo>
                    <a:pt x="499433" y="118157"/>
                  </a:lnTo>
                  <a:lnTo>
                    <a:pt x="497052" y="139573"/>
                  </a:lnTo>
                  <a:lnTo>
                    <a:pt x="497605" y="150550"/>
                  </a:lnTo>
                  <a:lnTo>
                    <a:pt x="516639" y="185483"/>
                  </a:lnTo>
                  <a:lnTo>
                    <a:pt x="531126" y="188722"/>
                  </a:lnTo>
                  <a:lnTo>
                    <a:pt x="538608" y="187862"/>
                  </a:lnTo>
                  <a:lnTo>
                    <a:pt x="564726" y="158511"/>
                  </a:lnTo>
                  <a:lnTo>
                    <a:pt x="567296" y="137287"/>
                  </a:lnTo>
                  <a:lnTo>
                    <a:pt x="566700" y="126573"/>
                  </a:lnTo>
                  <a:lnTo>
                    <a:pt x="546720" y="92487"/>
                  </a:lnTo>
                  <a:lnTo>
                    <a:pt x="532612" y="89281"/>
                  </a:lnTo>
                  <a:close/>
                </a:path>
                <a:path w="1122045" h="278764">
                  <a:moveTo>
                    <a:pt x="667512" y="60198"/>
                  </a:moveTo>
                  <a:lnTo>
                    <a:pt x="709333" y="60198"/>
                  </a:lnTo>
                  <a:lnTo>
                    <a:pt x="709333" y="150495"/>
                  </a:lnTo>
                  <a:lnTo>
                    <a:pt x="709719" y="162474"/>
                  </a:lnTo>
                  <a:lnTo>
                    <a:pt x="724966" y="189737"/>
                  </a:lnTo>
                  <a:lnTo>
                    <a:pt x="731507" y="189737"/>
                  </a:lnTo>
                  <a:lnTo>
                    <a:pt x="739648" y="189737"/>
                  </a:lnTo>
                  <a:lnTo>
                    <a:pt x="762031" y="151471"/>
                  </a:lnTo>
                  <a:lnTo>
                    <a:pt x="762622" y="136017"/>
                  </a:lnTo>
                  <a:lnTo>
                    <a:pt x="762622" y="60198"/>
                  </a:lnTo>
                  <a:lnTo>
                    <a:pt x="804443" y="60198"/>
                  </a:lnTo>
                  <a:lnTo>
                    <a:pt x="804443" y="146812"/>
                  </a:lnTo>
                  <a:lnTo>
                    <a:pt x="804577" y="157239"/>
                  </a:lnTo>
                  <a:lnTo>
                    <a:pt x="813447" y="186436"/>
                  </a:lnTo>
                  <a:lnTo>
                    <a:pt x="816571" y="188722"/>
                  </a:lnTo>
                  <a:lnTo>
                    <a:pt x="820864" y="189737"/>
                  </a:lnTo>
                  <a:lnTo>
                    <a:pt x="826312" y="189737"/>
                  </a:lnTo>
                  <a:lnTo>
                    <a:pt x="832662" y="189737"/>
                  </a:lnTo>
                  <a:lnTo>
                    <a:pt x="856845" y="157114"/>
                  </a:lnTo>
                  <a:lnTo>
                    <a:pt x="857719" y="136906"/>
                  </a:lnTo>
                  <a:lnTo>
                    <a:pt x="857719" y="60198"/>
                  </a:lnTo>
                  <a:lnTo>
                    <a:pt x="899541" y="60198"/>
                  </a:lnTo>
                  <a:lnTo>
                    <a:pt x="899541" y="218186"/>
                  </a:lnTo>
                  <a:lnTo>
                    <a:pt x="860996" y="218186"/>
                  </a:lnTo>
                  <a:lnTo>
                    <a:pt x="860996" y="196596"/>
                  </a:lnTo>
                  <a:lnTo>
                    <a:pt x="855688" y="202553"/>
                  </a:lnTo>
                  <a:lnTo>
                    <a:pt x="819243" y="221359"/>
                  </a:lnTo>
                  <a:lnTo>
                    <a:pt x="812177" y="221742"/>
                  </a:lnTo>
                  <a:lnTo>
                    <a:pt x="797999" y="220170"/>
                  </a:lnTo>
                  <a:lnTo>
                    <a:pt x="785831" y="215455"/>
                  </a:lnTo>
                  <a:lnTo>
                    <a:pt x="775673" y="207597"/>
                  </a:lnTo>
                  <a:lnTo>
                    <a:pt x="767524" y="196596"/>
                  </a:lnTo>
                  <a:lnTo>
                    <a:pt x="756753" y="207597"/>
                  </a:lnTo>
                  <a:lnTo>
                    <a:pt x="745128" y="215455"/>
                  </a:lnTo>
                  <a:lnTo>
                    <a:pt x="732645" y="220170"/>
                  </a:lnTo>
                  <a:lnTo>
                    <a:pt x="719302" y="221742"/>
                  </a:lnTo>
                  <a:lnTo>
                    <a:pt x="710710" y="221311"/>
                  </a:lnTo>
                  <a:lnTo>
                    <a:pt x="676567" y="204088"/>
                  </a:lnTo>
                  <a:lnTo>
                    <a:pt x="667512" y="161162"/>
                  </a:lnTo>
                  <a:lnTo>
                    <a:pt x="667512" y="60198"/>
                  </a:lnTo>
                  <a:close/>
                </a:path>
                <a:path w="1122045" h="278764">
                  <a:moveTo>
                    <a:pt x="0" y="60198"/>
                  </a:moveTo>
                  <a:lnTo>
                    <a:pt x="41821" y="60198"/>
                  </a:lnTo>
                  <a:lnTo>
                    <a:pt x="41821" y="150495"/>
                  </a:lnTo>
                  <a:lnTo>
                    <a:pt x="42207" y="162474"/>
                  </a:lnTo>
                  <a:lnTo>
                    <a:pt x="57454" y="189737"/>
                  </a:lnTo>
                  <a:lnTo>
                    <a:pt x="63995" y="189737"/>
                  </a:lnTo>
                  <a:lnTo>
                    <a:pt x="72136" y="189737"/>
                  </a:lnTo>
                  <a:lnTo>
                    <a:pt x="94519" y="151471"/>
                  </a:lnTo>
                  <a:lnTo>
                    <a:pt x="95110" y="136017"/>
                  </a:lnTo>
                  <a:lnTo>
                    <a:pt x="95110" y="60198"/>
                  </a:lnTo>
                  <a:lnTo>
                    <a:pt x="136931" y="60198"/>
                  </a:lnTo>
                  <a:lnTo>
                    <a:pt x="136931" y="146812"/>
                  </a:lnTo>
                  <a:lnTo>
                    <a:pt x="137065" y="157239"/>
                  </a:lnTo>
                  <a:lnTo>
                    <a:pt x="145935" y="186436"/>
                  </a:lnTo>
                  <a:lnTo>
                    <a:pt x="149059" y="188722"/>
                  </a:lnTo>
                  <a:lnTo>
                    <a:pt x="153352" y="189737"/>
                  </a:lnTo>
                  <a:lnTo>
                    <a:pt x="158800" y="189737"/>
                  </a:lnTo>
                  <a:lnTo>
                    <a:pt x="165150" y="189737"/>
                  </a:lnTo>
                  <a:lnTo>
                    <a:pt x="189333" y="157114"/>
                  </a:lnTo>
                  <a:lnTo>
                    <a:pt x="190207" y="136906"/>
                  </a:lnTo>
                  <a:lnTo>
                    <a:pt x="190207" y="60198"/>
                  </a:lnTo>
                  <a:lnTo>
                    <a:pt x="232029" y="60198"/>
                  </a:lnTo>
                  <a:lnTo>
                    <a:pt x="232029" y="218186"/>
                  </a:lnTo>
                  <a:lnTo>
                    <a:pt x="193484" y="218186"/>
                  </a:lnTo>
                  <a:lnTo>
                    <a:pt x="193484" y="196596"/>
                  </a:lnTo>
                  <a:lnTo>
                    <a:pt x="188176" y="202553"/>
                  </a:lnTo>
                  <a:lnTo>
                    <a:pt x="151731" y="221359"/>
                  </a:lnTo>
                  <a:lnTo>
                    <a:pt x="144665" y="221742"/>
                  </a:lnTo>
                  <a:lnTo>
                    <a:pt x="130487" y="220170"/>
                  </a:lnTo>
                  <a:lnTo>
                    <a:pt x="118319" y="215455"/>
                  </a:lnTo>
                  <a:lnTo>
                    <a:pt x="108161" y="207597"/>
                  </a:lnTo>
                  <a:lnTo>
                    <a:pt x="100012" y="196596"/>
                  </a:lnTo>
                  <a:lnTo>
                    <a:pt x="89241" y="207597"/>
                  </a:lnTo>
                  <a:lnTo>
                    <a:pt x="77616" y="215455"/>
                  </a:lnTo>
                  <a:lnTo>
                    <a:pt x="65133" y="220170"/>
                  </a:lnTo>
                  <a:lnTo>
                    <a:pt x="51790" y="221742"/>
                  </a:lnTo>
                  <a:lnTo>
                    <a:pt x="43198" y="221311"/>
                  </a:lnTo>
                  <a:lnTo>
                    <a:pt x="9055" y="204088"/>
                  </a:lnTo>
                  <a:lnTo>
                    <a:pt x="0" y="161162"/>
                  </a:lnTo>
                  <a:lnTo>
                    <a:pt x="0" y="60198"/>
                  </a:lnTo>
                  <a:close/>
                </a:path>
                <a:path w="1122045" h="278764">
                  <a:moveTo>
                    <a:pt x="521462" y="56642"/>
                  </a:moveTo>
                  <a:lnTo>
                    <a:pt x="559649" y="71691"/>
                  </a:lnTo>
                  <a:lnTo>
                    <a:pt x="569226" y="83566"/>
                  </a:lnTo>
                  <a:lnTo>
                    <a:pt x="569226" y="60198"/>
                  </a:lnTo>
                  <a:lnTo>
                    <a:pt x="607771" y="60198"/>
                  </a:lnTo>
                  <a:lnTo>
                    <a:pt x="607771" y="184404"/>
                  </a:lnTo>
                  <a:lnTo>
                    <a:pt x="646468" y="184404"/>
                  </a:lnTo>
                  <a:lnTo>
                    <a:pt x="646468" y="218186"/>
                  </a:lnTo>
                  <a:lnTo>
                    <a:pt x="607771" y="218186"/>
                  </a:lnTo>
                  <a:lnTo>
                    <a:pt x="607771" y="278384"/>
                  </a:lnTo>
                  <a:lnTo>
                    <a:pt x="565950" y="278384"/>
                  </a:lnTo>
                  <a:lnTo>
                    <a:pt x="565950" y="198882"/>
                  </a:lnTo>
                  <a:lnTo>
                    <a:pt x="561616" y="203930"/>
                  </a:lnTo>
                  <a:lnTo>
                    <a:pt x="526235" y="221361"/>
                  </a:lnTo>
                  <a:lnTo>
                    <a:pt x="519226" y="221742"/>
                  </a:lnTo>
                  <a:lnTo>
                    <a:pt x="505527" y="220267"/>
                  </a:lnTo>
                  <a:lnTo>
                    <a:pt x="472414" y="198247"/>
                  </a:lnTo>
                  <a:lnTo>
                    <a:pt x="455460" y="155152"/>
                  </a:lnTo>
                  <a:lnTo>
                    <a:pt x="454329" y="137413"/>
                  </a:lnTo>
                  <a:lnTo>
                    <a:pt x="455512" y="120030"/>
                  </a:lnTo>
                  <a:lnTo>
                    <a:pt x="473240" y="78740"/>
                  </a:lnTo>
                  <a:lnTo>
                    <a:pt x="507453" y="58023"/>
                  </a:lnTo>
                  <a:lnTo>
                    <a:pt x="521462" y="56642"/>
                  </a:lnTo>
                  <a:close/>
                </a:path>
                <a:path w="1122045" h="278764">
                  <a:moveTo>
                    <a:pt x="1044130" y="0"/>
                  </a:moveTo>
                  <a:lnTo>
                    <a:pt x="1121600" y="0"/>
                  </a:lnTo>
                  <a:lnTo>
                    <a:pt x="1121600" y="33782"/>
                  </a:lnTo>
                  <a:lnTo>
                    <a:pt x="1085913" y="33782"/>
                  </a:lnTo>
                  <a:lnTo>
                    <a:pt x="1085913" y="218186"/>
                  </a:lnTo>
                  <a:lnTo>
                    <a:pt x="1047051" y="218186"/>
                  </a:lnTo>
                  <a:lnTo>
                    <a:pt x="1047051" y="194945"/>
                  </a:lnTo>
                  <a:lnTo>
                    <a:pt x="1036004" y="206686"/>
                  </a:lnTo>
                  <a:lnTo>
                    <a:pt x="1023635" y="215058"/>
                  </a:lnTo>
                  <a:lnTo>
                    <a:pt x="1009957" y="220073"/>
                  </a:lnTo>
                  <a:lnTo>
                    <a:pt x="994981" y="221742"/>
                  </a:lnTo>
                  <a:lnTo>
                    <a:pt x="986293" y="221289"/>
                  </a:lnTo>
                  <a:lnTo>
                    <a:pt x="950396" y="201126"/>
                  </a:lnTo>
                  <a:lnTo>
                    <a:pt x="941895" y="158369"/>
                  </a:lnTo>
                  <a:lnTo>
                    <a:pt x="941895" y="60198"/>
                  </a:lnTo>
                  <a:lnTo>
                    <a:pt x="983678" y="60198"/>
                  </a:lnTo>
                  <a:lnTo>
                    <a:pt x="983678" y="140843"/>
                  </a:lnTo>
                  <a:lnTo>
                    <a:pt x="983845" y="152411"/>
                  </a:lnTo>
                  <a:lnTo>
                    <a:pt x="994981" y="185547"/>
                  </a:lnTo>
                  <a:lnTo>
                    <a:pt x="998918" y="188341"/>
                  </a:lnTo>
                  <a:lnTo>
                    <a:pt x="1003744" y="189737"/>
                  </a:lnTo>
                  <a:lnTo>
                    <a:pt x="1009586" y="189737"/>
                  </a:lnTo>
                  <a:lnTo>
                    <a:pt x="1017333" y="189737"/>
                  </a:lnTo>
                  <a:lnTo>
                    <a:pt x="1024318" y="187451"/>
                  </a:lnTo>
                  <a:lnTo>
                    <a:pt x="1030414" y="182753"/>
                  </a:lnTo>
                  <a:lnTo>
                    <a:pt x="1036383" y="178181"/>
                  </a:lnTo>
                  <a:lnTo>
                    <a:pt x="1044130" y="131699"/>
                  </a:lnTo>
                  <a:lnTo>
                    <a:pt x="1044130" y="0"/>
                  </a:lnTo>
                  <a:close/>
                </a:path>
                <a:path w="1122045" h="278764">
                  <a:moveTo>
                    <a:pt x="240842" y="0"/>
                  </a:moveTo>
                  <a:lnTo>
                    <a:pt x="316890" y="0"/>
                  </a:lnTo>
                  <a:lnTo>
                    <a:pt x="316890" y="140843"/>
                  </a:lnTo>
                  <a:lnTo>
                    <a:pt x="317057" y="152411"/>
                  </a:lnTo>
                  <a:lnTo>
                    <a:pt x="328206" y="185547"/>
                  </a:lnTo>
                  <a:lnTo>
                    <a:pt x="332168" y="188341"/>
                  </a:lnTo>
                  <a:lnTo>
                    <a:pt x="337032" y="189737"/>
                  </a:lnTo>
                  <a:lnTo>
                    <a:pt x="342785" y="189737"/>
                  </a:lnTo>
                  <a:lnTo>
                    <a:pt x="350621" y="189737"/>
                  </a:lnTo>
                  <a:lnTo>
                    <a:pt x="357568" y="187451"/>
                  </a:lnTo>
                  <a:lnTo>
                    <a:pt x="363626" y="182753"/>
                  </a:lnTo>
                  <a:lnTo>
                    <a:pt x="369671" y="178181"/>
                  </a:lnTo>
                  <a:lnTo>
                    <a:pt x="377316" y="131699"/>
                  </a:lnTo>
                  <a:lnTo>
                    <a:pt x="377316" y="60198"/>
                  </a:lnTo>
                  <a:lnTo>
                    <a:pt x="419138" y="60198"/>
                  </a:lnTo>
                  <a:lnTo>
                    <a:pt x="419138" y="218186"/>
                  </a:lnTo>
                  <a:lnTo>
                    <a:pt x="380288" y="218186"/>
                  </a:lnTo>
                  <a:lnTo>
                    <a:pt x="380288" y="194945"/>
                  </a:lnTo>
                  <a:lnTo>
                    <a:pt x="369218" y="206686"/>
                  </a:lnTo>
                  <a:lnTo>
                    <a:pt x="356847" y="215058"/>
                  </a:lnTo>
                  <a:lnTo>
                    <a:pt x="343177" y="220073"/>
                  </a:lnTo>
                  <a:lnTo>
                    <a:pt x="328206" y="221742"/>
                  </a:lnTo>
                  <a:lnTo>
                    <a:pt x="319502" y="221289"/>
                  </a:lnTo>
                  <a:lnTo>
                    <a:pt x="283633" y="201126"/>
                  </a:lnTo>
                  <a:lnTo>
                    <a:pt x="275069" y="158369"/>
                  </a:lnTo>
                  <a:lnTo>
                    <a:pt x="275069" y="33782"/>
                  </a:lnTo>
                  <a:lnTo>
                    <a:pt x="240842" y="33782"/>
                  </a:lnTo>
                  <a:lnTo>
                    <a:pt x="240842" y="0"/>
                  </a:lnTo>
                  <a:close/>
                </a:path>
              </a:pathLst>
            </a:custGeom>
            <a:ln w="10668">
              <a:solidFill>
                <a:srgbClr val="4579B8"/>
              </a:solidFill>
            </a:ln>
          </p:spPr>
          <p:txBody>
            <a:bodyPr wrap="square" lIns="0" tIns="0" rIns="0" bIns="0" rtlCol="0"/>
            <a:lstStyle/>
            <a:p>
              <a:endParaRPr>
                <a:solidFill>
                  <a:prstClr val="black"/>
                </a:solidFill>
              </a:endParaRPr>
            </a:p>
          </p:txBody>
        </p:sp>
        <p:pic>
          <p:nvPicPr>
            <p:cNvPr id="185" name="object 185"/>
            <p:cNvPicPr/>
            <p:nvPr/>
          </p:nvPicPr>
          <p:blipFill>
            <a:blip r:embed="rId98" cstate="print"/>
            <a:stretch>
              <a:fillRect/>
            </a:stretch>
          </p:blipFill>
          <p:spPr>
            <a:xfrm>
              <a:off x="1494536" y="3437255"/>
              <a:ext cx="41909" cy="142240"/>
            </a:xfrm>
            <a:prstGeom prst="rect">
              <a:avLst/>
            </a:prstGeom>
          </p:spPr>
        </p:pic>
        <p:sp>
          <p:nvSpPr>
            <p:cNvPr id="186" name="object 186"/>
            <p:cNvSpPr/>
            <p:nvPr/>
          </p:nvSpPr>
          <p:spPr>
            <a:xfrm>
              <a:off x="1494536" y="3437255"/>
              <a:ext cx="41910" cy="142240"/>
            </a:xfrm>
            <a:custGeom>
              <a:avLst/>
              <a:gdLst/>
              <a:ahLst/>
              <a:cxnLst/>
              <a:rect l="l" t="t" r="r" b="b"/>
              <a:pathLst>
                <a:path w="41909" h="142239">
                  <a:moveTo>
                    <a:pt x="20827" y="97409"/>
                  </a:moveTo>
                  <a:lnTo>
                    <a:pt x="24891" y="97409"/>
                  </a:lnTo>
                  <a:lnTo>
                    <a:pt x="28320" y="97662"/>
                  </a:lnTo>
                  <a:lnTo>
                    <a:pt x="30987" y="98425"/>
                  </a:lnTo>
                  <a:lnTo>
                    <a:pt x="33654" y="99187"/>
                  </a:lnTo>
                  <a:lnTo>
                    <a:pt x="35813" y="100457"/>
                  </a:lnTo>
                  <a:lnTo>
                    <a:pt x="37464" y="102235"/>
                  </a:lnTo>
                  <a:lnTo>
                    <a:pt x="39115" y="104012"/>
                  </a:lnTo>
                  <a:lnTo>
                    <a:pt x="40258" y="106425"/>
                  </a:lnTo>
                  <a:lnTo>
                    <a:pt x="40893" y="109347"/>
                  </a:lnTo>
                  <a:lnTo>
                    <a:pt x="41655" y="112268"/>
                  </a:lnTo>
                  <a:lnTo>
                    <a:pt x="41909" y="115824"/>
                  </a:lnTo>
                  <a:lnTo>
                    <a:pt x="41909" y="120015"/>
                  </a:lnTo>
                  <a:lnTo>
                    <a:pt x="41909" y="124079"/>
                  </a:lnTo>
                  <a:lnTo>
                    <a:pt x="41655" y="127635"/>
                  </a:lnTo>
                  <a:lnTo>
                    <a:pt x="40893" y="130429"/>
                  </a:lnTo>
                  <a:lnTo>
                    <a:pt x="40258" y="133350"/>
                  </a:lnTo>
                  <a:lnTo>
                    <a:pt x="24891" y="142240"/>
                  </a:lnTo>
                  <a:lnTo>
                    <a:pt x="20827" y="142240"/>
                  </a:lnTo>
                  <a:lnTo>
                    <a:pt x="16763" y="142240"/>
                  </a:lnTo>
                  <a:lnTo>
                    <a:pt x="888" y="130429"/>
                  </a:lnTo>
                  <a:lnTo>
                    <a:pt x="253" y="127635"/>
                  </a:lnTo>
                  <a:lnTo>
                    <a:pt x="0" y="124079"/>
                  </a:lnTo>
                  <a:lnTo>
                    <a:pt x="0" y="120015"/>
                  </a:lnTo>
                  <a:lnTo>
                    <a:pt x="0" y="115824"/>
                  </a:lnTo>
                  <a:lnTo>
                    <a:pt x="253" y="112268"/>
                  </a:lnTo>
                  <a:lnTo>
                    <a:pt x="888" y="109347"/>
                  </a:lnTo>
                  <a:lnTo>
                    <a:pt x="1523" y="106425"/>
                  </a:lnTo>
                  <a:lnTo>
                    <a:pt x="2539" y="104012"/>
                  </a:lnTo>
                  <a:lnTo>
                    <a:pt x="4190" y="102235"/>
                  </a:lnTo>
                  <a:lnTo>
                    <a:pt x="5841" y="100457"/>
                  </a:lnTo>
                  <a:lnTo>
                    <a:pt x="8000" y="99187"/>
                  </a:lnTo>
                  <a:lnTo>
                    <a:pt x="10667" y="98425"/>
                  </a:lnTo>
                  <a:lnTo>
                    <a:pt x="13334" y="97662"/>
                  </a:lnTo>
                  <a:lnTo>
                    <a:pt x="16763" y="97409"/>
                  </a:lnTo>
                  <a:lnTo>
                    <a:pt x="20827" y="97409"/>
                  </a:lnTo>
                  <a:close/>
                </a:path>
                <a:path w="41909" h="142239">
                  <a:moveTo>
                    <a:pt x="20827" y="0"/>
                  </a:moveTo>
                  <a:lnTo>
                    <a:pt x="24891" y="0"/>
                  </a:lnTo>
                  <a:lnTo>
                    <a:pt x="28320" y="381"/>
                  </a:lnTo>
                  <a:lnTo>
                    <a:pt x="30987" y="1270"/>
                  </a:lnTo>
                  <a:lnTo>
                    <a:pt x="33654" y="2032"/>
                  </a:lnTo>
                  <a:lnTo>
                    <a:pt x="35813" y="3302"/>
                  </a:lnTo>
                  <a:lnTo>
                    <a:pt x="37464" y="5080"/>
                  </a:lnTo>
                  <a:lnTo>
                    <a:pt x="39115" y="6858"/>
                  </a:lnTo>
                  <a:lnTo>
                    <a:pt x="40258" y="9144"/>
                  </a:lnTo>
                  <a:lnTo>
                    <a:pt x="40893" y="12065"/>
                  </a:lnTo>
                  <a:lnTo>
                    <a:pt x="41655" y="14986"/>
                  </a:lnTo>
                  <a:lnTo>
                    <a:pt x="41909" y="18542"/>
                  </a:lnTo>
                  <a:lnTo>
                    <a:pt x="41909" y="22733"/>
                  </a:lnTo>
                  <a:lnTo>
                    <a:pt x="41909" y="26924"/>
                  </a:lnTo>
                  <a:lnTo>
                    <a:pt x="41655" y="30480"/>
                  </a:lnTo>
                  <a:lnTo>
                    <a:pt x="40893" y="33147"/>
                  </a:lnTo>
                  <a:lnTo>
                    <a:pt x="40258" y="35941"/>
                  </a:lnTo>
                  <a:lnTo>
                    <a:pt x="39115" y="38227"/>
                  </a:lnTo>
                  <a:lnTo>
                    <a:pt x="37464" y="40005"/>
                  </a:lnTo>
                  <a:lnTo>
                    <a:pt x="35813" y="41783"/>
                  </a:lnTo>
                  <a:lnTo>
                    <a:pt x="33654" y="43053"/>
                  </a:lnTo>
                  <a:lnTo>
                    <a:pt x="30987" y="43815"/>
                  </a:lnTo>
                  <a:lnTo>
                    <a:pt x="28320" y="44577"/>
                  </a:lnTo>
                  <a:lnTo>
                    <a:pt x="24891" y="44958"/>
                  </a:lnTo>
                  <a:lnTo>
                    <a:pt x="20827" y="44958"/>
                  </a:lnTo>
                  <a:lnTo>
                    <a:pt x="16763" y="44958"/>
                  </a:lnTo>
                  <a:lnTo>
                    <a:pt x="4190" y="40005"/>
                  </a:lnTo>
                  <a:lnTo>
                    <a:pt x="2539" y="38227"/>
                  </a:lnTo>
                  <a:lnTo>
                    <a:pt x="1523" y="35941"/>
                  </a:lnTo>
                  <a:lnTo>
                    <a:pt x="888" y="33147"/>
                  </a:lnTo>
                  <a:lnTo>
                    <a:pt x="253" y="30480"/>
                  </a:lnTo>
                  <a:lnTo>
                    <a:pt x="0" y="26924"/>
                  </a:lnTo>
                  <a:lnTo>
                    <a:pt x="0" y="22733"/>
                  </a:lnTo>
                  <a:lnTo>
                    <a:pt x="0" y="18542"/>
                  </a:lnTo>
                  <a:lnTo>
                    <a:pt x="253" y="14986"/>
                  </a:lnTo>
                  <a:lnTo>
                    <a:pt x="888" y="12065"/>
                  </a:lnTo>
                  <a:lnTo>
                    <a:pt x="1523" y="9144"/>
                  </a:lnTo>
                  <a:lnTo>
                    <a:pt x="2539" y="6858"/>
                  </a:lnTo>
                  <a:lnTo>
                    <a:pt x="4190" y="5080"/>
                  </a:lnTo>
                  <a:lnTo>
                    <a:pt x="5841" y="3302"/>
                  </a:lnTo>
                  <a:lnTo>
                    <a:pt x="8000" y="2032"/>
                  </a:lnTo>
                  <a:lnTo>
                    <a:pt x="10667" y="1270"/>
                  </a:lnTo>
                  <a:lnTo>
                    <a:pt x="13334" y="381"/>
                  </a:lnTo>
                  <a:lnTo>
                    <a:pt x="16763" y="0"/>
                  </a:lnTo>
                  <a:lnTo>
                    <a:pt x="20827" y="0"/>
                  </a:lnTo>
                  <a:close/>
                </a:path>
              </a:pathLst>
            </a:custGeom>
            <a:ln w="10668">
              <a:solidFill>
                <a:srgbClr val="4579B8"/>
              </a:solidFill>
            </a:ln>
          </p:spPr>
          <p:txBody>
            <a:bodyPr wrap="square" lIns="0" tIns="0" rIns="0" bIns="0" rtlCol="0"/>
            <a:lstStyle/>
            <a:p>
              <a:endParaRPr>
                <a:solidFill>
                  <a:prstClr val="black"/>
                </a:solidFill>
              </a:endParaRPr>
            </a:p>
          </p:txBody>
        </p:sp>
      </p:grpSp>
      <p:grpSp>
        <p:nvGrpSpPr>
          <p:cNvPr id="187" name="object 187"/>
          <p:cNvGrpSpPr/>
          <p:nvPr/>
        </p:nvGrpSpPr>
        <p:grpSpPr>
          <a:xfrm>
            <a:off x="1866990" y="3719829"/>
            <a:ext cx="3422015" cy="289560"/>
            <a:chOff x="342988" y="3719829"/>
            <a:chExt cx="3422015" cy="289560"/>
          </a:xfrm>
        </p:grpSpPr>
        <p:pic>
          <p:nvPicPr>
            <p:cNvPr id="188" name="object 188"/>
            <p:cNvPicPr/>
            <p:nvPr/>
          </p:nvPicPr>
          <p:blipFill>
            <a:blip r:embed="rId99" cstate="print"/>
            <a:stretch>
              <a:fillRect/>
            </a:stretch>
          </p:blipFill>
          <p:spPr>
            <a:xfrm>
              <a:off x="348322" y="3749928"/>
              <a:ext cx="211366" cy="195325"/>
            </a:xfrm>
            <a:prstGeom prst="rect">
              <a:avLst/>
            </a:prstGeom>
          </p:spPr>
        </p:pic>
        <p:pic>
          <p:nvPicPr>
            <p:cNvPr id="189" name="object 189"/>
            <p:cNvPicPr/>
            <p:nvPr/>
          </p:nvPicPr>
          <p:blipFill>
            <a:blip r:embed="rId100" cstate="print"/>
            <a:stretch>
              <a:fillRect/>
            </a:stretch>
          </p:blipFill>
          <p:spPr>
            <a:xfrm>
              <a:off x="342988" y="3744594"/>
              <a:ext cx="222034" cy="205993"/>
            </a:xfrm>
            <a:prstGeom prst="rect">
              <a:avLst/>
            </a:prstGeom>
          </p:spPr>
        </p:pic>
        <p:pic>
          <p:nvPicPr>
            <p:cNvPr id="190" name="object 190"/>
            <p:cNvPicPr/>
            <p:nvPr/>
          </p:nvPicPr>
          <p:blipFill>
            <a:blip r:embed="rId101" cstate="print"/>
            <a:stretch>
              <a:fillRect/>
            </a:stretch>
          </p:blipFill>
          <p:spPr>
            <a:xfrm>
              <a:off x="599986" y="3725163"/>
              <a:ext cx="3159467" cy="278384"/>
            </a:xfrm>
            <a:prstGeom prst="rect">
              <a:avLst/>
            </a:prstGeom>
          </p:spPr>
        </p:pic>
        <p:sp>
          <p:nvSpPr>
            <p:cNvPr id="191" name="object 191"/>
            <p:cNvSpPr/>
            <p:nvPr/>
          </p:nvSpPr>
          <p:spPr>
            <a:xfrm>
              <a:off x="2686430" y="3785361"/>
              <a:ext cx="692150" cy="161925"/>
            </a:xfrm>
            <a:custGeom>
              <a:avLst/>
              <a:gdLst/>
              <a:ahLst/>
              <a:cxnLst/>
              <a:rect l="l" t="t" r="r" b="b"/>
              <a:pathLst>
                <a:path w="692150" h="161925">
                  <a:moveTo>
                    <a:pt x="460248" y="0"/>
                  </a:moveTo>
                  <a:lnTo>
                    <a:pt x="502031" y="0"/>
                  </a:lnTo>
                  <a:lnTo>
                    <a:pt x="502031" y="90296"/>
                  </a:lnTo>
                  <a:lnTo>
                    <a:pt x="502412" y="102276"/>
                  </a:lnTo>
                  <a:lnTo>
                    <a:pt x="517651" y="129539"/>
                  </a:lnTo>
                  <a:lnTo>
                    <a:pt x="524129" y="129539"/>
                  </a:lnTo>
                  <a:lnTo>
                    <a:pt x="532383" y="129539"/>
                  </a:lnTo>
                  <a:lnTo>
                    <a:pt x="554668" y="91273"/>
                  </a:lnTo>
                  <a:lnTo>
                    <a:pt x="555244" y="75818"/>
                  </a:lnTo>
                  <a:lnTo>
                    <a:pt x="555244" y="0"/>
                  </a:lnTo>
                  <a:lnTo>
                    <a:pt x="597154" y="0"/>
                  </a:lnTo>
                  <a:lnTo>
                    <a:pt x="597154" y="86613"/>
                  </a:lnTo>
                  <a:lnTo>
                    <a:pt x="597277" y="97041"/>
                  </a:lnTo>
                  <a:lnTo>
                    <a:pt x="606170" y="126237"/>
                  </a:lnTo>
                  <a:lnTo>
                    <a:pt x="609219" y="128524"/>
                  </a:lnTo>
                  <a:lnTo>
                    <a:pt x="613536" y="129539"/>
                  </a:lnTo>
                  <a:lnTo>
                    <a:pt x="618997" y="129539"/>
                  </a:lnTo>
                  <a:lnTo>
                    <a:pt x="625347" y="129539"/>
                  </a:lnTo>
                  <a:lnTo>
                    <a:pt x="649509" y="96916"/>
                  </a:lnTo>
                  <a:lnTo>
                    <a:pt x="650367" y="76707"/>
                  </a:lnTo>
                  <a:lnTo>
                    <a:pt x="650367" y="0"/>
                  </a:lnTo>
                  <a:lnTo>
                    <a:pt x="692149" y="0"/>
                  </a:lnTo>
                  <a:lnTo>
                    <a:pt x="692149" y="157987"/>
                  </a:lnTo>
                  <a:lnTo>
                    <a:pt x="653669" y="157987"/>
                  </a:lnTo>
                  <a:lnTo>
                    <a:pt x="653669" y="136398"/>
                  </a:lnTo>
                  <a:lnTo>
                    <a:pt x="648336" y="142355"/>
                  </a:lnTo>
                  <a:lnTo>
                    <a:pt x="611921" y="161161"/>
                  </a:lnTo>
                  <a:lnTo>
                    <a:pt x="604901" y="161544"/>
                  </a:lnTo>
                  <a:lnTo>
                    <a:pt x="590682" y="159972"/>
                  </a:lnTo>
                  <a:lnTo>
                    <a:pt x="578500" y="155257"/>
                  </a:lnTo>
                  <a:lnTo>
                    <a:pt x="568342" y="147399"/>
                  </a:lnTo>
                  <a:lnTo>
                    <a:pt x="560196" y="136398"/>
                  </a:lnTo>
                  <a:lnTo>
                    <a:pt x="549405" y="147399"/>
                  </a:lnTo>
                  <a:lnTo>
                    <a:pt x="537781" y="155257"/>
                  </a:lnTo>
                  <a:lnTo>
                    <a:pt x="525299" y="159972"/>
                  </a:lnTo>
                  <a:lnTo>
                    <a:pt x="511937" y="161544"/>
                  </a:lnTo>
                  <a:lnTo>
                    <a:pt x="503368" y="161113"/>
                  </a:lnTo>
                  <a:lnTo>
                    <a:pt x="469264" y="143890"/>
                  </a:lnTo>
                  <a:lnTo>
                    <a:pt x="460248" y="100964"/>
                  </a:lnTo>
                  <a:lnTo>
                    <a:pt x="460248" y="0"/>
                  </a:lnTo>
                  <a:close/>
                </a:path>
                <a:path w="692150" h="161925">
                  <a:moveTo>
                    <a:pt x="0" y="0"/>
                  </a:moveTo>
                  <a:lnTo>
                    <a:pt x="41782" y="0"/>
                  </a:lnTo>
                  <a:lnTo>
                    <a:pt x="41782" y="90296"/>
                  </a:lnTo>
                  <a:lnTo>
                    <a:pt x="42163" y="102276"/>
                  </a:lnTo>
                  <a:lnTo>
                    <a:pt x="57404" y="129539"/>
                  </a:lnTo>
                  <a:lnTo>
                    <a:pt x="63881" y="129539"/>
                  </a:lnTo>
                  <a:lnTo>
                    <a:pt x="72136" y="129539"/>
                  </a:lnTo>
                  <a:lnTo>
                    <a:pt x="94420" y="91273"/>
                  </a:lnTo>
                  <a:lnTo>
                    <a:pt x="94995" y="75818"/>
                  </a:lnTo>
                  <a:lnTo>
                    <a:pt x="94995" y="0"/>
                  </a:lnTo>
                  <a:lnTo>
                    <a:pt x="136906" y="0"/>
                  </a:lnTo>
                  <a:lnTo>
                    <a:pt x="136906" y="86613"/>
                  </a:lnTo>
                  <a:lnTo>
                    <a:pt x="137029" y="97041"/>
                  </a:lnTo>
                  <a:lnTo>
                    <a:pt x="145923" y="126237"/>
                  </a:lnTo>
                  <a:lnTo>
                    <a:pt x="148970" y="128524"/>
                  </a:lnTo>
                  <a:lnTo>
                    <a:pt x="153288" y="129539"/>
                  </a:lnTo>
                  <a:lnTo>
                    <a:pt x="158750" y="129539"/>
                  </a:lnTo>
                  <a:lnTo>
                    <a:pt x="165100" y="129539"/>
                  </a:lnTo>
                  <a:lnTo>
                    <a:pt x="189261" y="96916"/>
                  </a:lnTo>
                  <a:lnTo>
                    <a:pt x="190119" y="76707"/>
                  </a:lnTo>
                  <a:lnTo>
                    <a:pt x="190119" y="0"/>
                  </a:lnTo>
                  <a:lnTo>
                    <a:pt x="231901" y="0"/>
                  </a:lnTo>
                  <a:lnTo>
                    <a:pt x="231901" y="157987"/>
                  </a:lnTo>
                  <a:lnTo>
                    <a:pt x="193420" y="157987"/>
                  </a:lnTo>
                  <a:lnTo>
                    <a:pt x="193420" y="136398"/>
                  </a:lnTo>
                  <a:lnTo>
                    <a:pt x="188088" y="142355"/>
                  </a:lnTo>
                  <a:lnTo>
                    <a:pt x="151673" y="161161"/>
                  </a:lnTo>
                  <a:lnTo>
                    <a:pt x="144652" y="161544"/>
                  </a:lnTo>
                  <a:lnTo>
                    <a:pt x="130434" y="159972"/>
                  </a:lnTo>
                  <a:lnTo>
                    <a:pt x="118252" y="155257"/>
                  </a:lnTo>
                  <a:lnTo>
                    <a:pt x="108094" y="147399"/>
                  </a:lnTo>
                  <a:lnTo>
                    <a:pt x="99949" y="136398"/>
                  </a:lnTo>
                  <a:lnTo>
                    <a:pt x="89157" y="147399"/>
                  </a:lnTo>
                  <a:lnTo>
                    <a:pt x="77533" y="155257"/>
                  </a:lnTo>
                  <a:lnTo>
                    <a:pt x="65051" y="159972"/>
                  </a:lnTo>
                  <a:lnTo>
                    <a:pt x="51688" y="161544"/>
                  </a:lnTo>
                  <a:lnTo>
                    <a:pt x="43120" y="161113"/>
                  </a:lnTo>
                  <a:lnTo>
                    <a:pt x="9017" y="143890"/>
                  </a:lnTo>
                  <a:lnTo>
                    <a:pt x="0" y="100964"/>
                  </a:lnTo>
                  <a:lnTo>
                    <a:pt x="0" y="0"/>
                  </a:lnTo>
                  <a:close/>
                </a:path>
              </a:pathLst>
            </a:custGeom>
            <a:ln w="10668">
              <a:solidFill>
                <a:srgbClr val="4579B8"/>
              </a:solidFill>
            </a:ln>
          </p:spPr>
          <p:txBody>
            <a:bodyPr wrap="square" lIns="0" tIns="0" rIns="0" bIns="0" rtlCol="0"/>
            <a:lstStyle/>
            <a:p>
              <a:endParaRPr>
                <a:solidFill>
                  <a:prstClr val="black"/>
                </a:solidFill>
              </a:endParaRPr>
            </a:p>
          </p:txBody>
        </p:sp>
        <p:pic>
          <p:nvPicPr>
            <p:cNvPr id="192" name="object 192"/>
            <p:cNvPicPr/>
            <p:nvPr/>
          </p:nvPicPr>
          <p:blipFill>
            <a:blip r:embed="rId102" cstate="print"/>
            <a:stretch>
              <a:fillRect/>
            </a:stretch>
          </p:blipFill>
          <p:spPr>
            <a:xfrm>
              <a:off x="1184465" y="3780027"/>
              <a:ext cx="242633" cy="172211"/>
            </a:xfrm>
            <a:prstGeom prst="rect">
              <a:avLst/>
            </a:prstGeom>
          </p:spPr>
        </p:pic>
        <p:pic>
          <p:nvPicPr>
            <p:cNvPr id="193" name="object 193"/>
            <p:cNvPicPr/>
            <p:nvPr/>
          </p:nvPicPr>
          <p:blipFill>
            <a:blip r:embed="rId103" cstate="print"/>
            <a:stretch>
              <a:fillRect/>
            </a:stretch>
          </p:blipFill>
          <p:spPr>
            <a:xfrm>
              <a:off x="3603751" y="3776471"/>
              <a:ext cx="161036" cy="232409"/>
            </a:xfrm>
            <a:prstGeom prst="rect">
              <a:avLst/>
            </a:prstGeom>
          </p:spPr>
        </p:pic>
        <p:pic>
          <p:nvPicPr>
            <p:cNvPr id="194" name="object 194"/>
            <p:cNvPicPr/>
            <p:nvPr/>
          </p:nvPicPr>
          <p:blipFill>
            <a:blip r:embed="rId104" cstate="print"/>
            <a:stretch>
              <a:fillRect/>
            </a:stretch>
          </p:blipFill>
          <p:spPr>
            <a:xfrm>
              <a:off x="2956052" y="3776471"/>
              <a:ext cx="154812" cy="232409"/>
            </a:xfrm>
            <a:prstGeom prst="rect">
              <a:avLst/>
            </a:prstGeom>
          </p:spPr>
        </p:pic>
        <p:sp>
          <p:nvSpPr>
            <p:cNvPr id="195" name="object 195"/>
            <p:cNvSpPr/>
            <p:nvPr/>
          </p:nvSpPr>
          <p:spPr>
            <a:xfrm>
              <a:off x="2482849" y="3781805"/>
              <a:ext cx="182880" cy="222250"/>
            </a:xfrm>
            <a:custGeom>
              <a:avLst/>
              <a:gdLst/>
              <a:ahLst/>
              <a:cxnLst/>
              <a:rect l="l" t="t" r="r" b="b"/>
              <a:pathLst>
                <a:path w="182880" h="222250">
                  <a:moveTo>
                    <a:pt x="90931" y="0"/>
                  </a:moveTo>
                  <a:lnTo>
                    <a:pt x="131651" y="15748"/>
                  </a:lnTo>
                  <a:lnTo>
                    <a:pt x="144144" y="63373"/>
                  </a:lnTo>
                  <a:lnTo>
                    <a:pt x="144144" y="127762"/>
                  </a:lnTo>
                  <a:lnTo>
                    <a:pt x="182752" y="127762"/>
                  </a:lnTo>
                  <a:lnTo>
                    <a:pt x="182752" y="161544"/>
                  </a:lnTo>
                  <a:lnTo>
                    <a:pt x="144144" y="161544"/>
                  </a:lnTo>
                  <a:lnTo>
                    <a:pt x="144144" y="221742"/>
                  </a:lnTo>
                  <a:lnTo>
                    <a:pt x="102235" y="221742"/>
                  </a:lnTo>
                  <a:lnTo>
                    <a:pt x="102235" y="80899"/>
                  </a:lnTo>
                  <a:lnTo>
                    <a:pt x="102115" y="70542"/>
                  </a:lnTo>
                  <a:lnTo>
                    <a:pt x="87883" y="33528"/>
                  </a:lnTo>
                  <a:lnTo>
                    <a:pt x="82676" y="32004"/>
                  </a:lnTo>
                  <a:lnTo>
                    <a:pt x="76454" y="32004"/>
                  </a:lnTo>
                  <a:lnTo>
                    <a:pt x="68580" y="32004"/>
                  </a:lnTo>
                  <a:lnTo>
                    <a:pt x="61594" y="34290"/>
                  </a:lnTo>
                  <a:lnTo>
                    <a:pt x="55625" y="38989"/>
                  </a:lnTo>
                  <a:lnTo>
                    <a:pt x="49530" y="43561"/>
                  </a:lnTo>
                  <a:lnTo>
                    <a:pt x="41910" y="90043"/>
                  </a:lnTo>
                  <a:lnTo>
                    <a:pt x="41910" y="161544"/>
                  </a:lnTo>
                  <a:lnTo>
                    <a:pt x="0" y="161544"/>
                  </a:lnTo>
                  <a:lnTo>
                    <a:pt x="0" y="3556"/>
                  </a:lnTo>
                  <a:lnTo>
                    <a:pt x="38862" y="3556"/>
                  </a:lnTo>
                  <a:lnTo>
                    <a:pt x="38862" y="26797"/>
                  </a:lnTo>
                  <a:lnTo>
                    <a:pt x="49909" y="15055"/>
                  </a:lnTo>
                  <a:lnTo>
                    <a:pt x="62277" y="6683"/>
                  </a:lnTo>
                  <a:lnTo>
                    <a:pt x="75955" y="1668"/>
                  </a:lnTo>
                  <a:lnTo>
                    <a:pt x="90931" y="0"/>
                  </a:lnTo>
                  <a:close/>
                </a:path>
              </a:pathLst>
            </a:custGeom>
            <a:ln w="10668">
              <a:solidFill>
                <a:srgbClr val="4579B8"/>
              </a:solidFill>
            </a:ln>
          </p:spPr>
          <p:txBody>
            <a:bodyPr wrap="square" lIns="0" tIns="0" rIns="0" bIns="0" rtlCol="0"/>
            <a:lstStyle/>
            <a:p>
              <a:endParaRPr>
                <a:solidFill>
                  <a:prstClr val="black"/>
                </a:solidFill>
              </a:endParaRPr>
            </a:p>
          </p:txBody>
        </p:sp>
        <p:pic>
          <p:nvPicPr>
            <p:cNvPr id="196" name="object 196"/>
            <p:cNvPicPr/>
            <p:nvPr/>
          </p:nvPicPr>
          <p:blipFill>
            <a:blip r:embed="rId105" cstate="print"/>
            <a:stretch>
              <a:fillRect/>
            </a:stretch>
          </p:blipFill>
          <p:spPr>
            <a:xfrm>
              <a:off x="2291587" y="3776471"/>
              <a:ext cx="154812" cy="232409"/>
            </a:xfrm>
            <a:prstGeom prst="rect">
              <a:avLst/>
            </a:prstGeom>
          </p:spPr>
        </p:pic>
        <p:pic>
          <p:nvPicPr>
            <p:cNvPr id="197" name="object 197"/>
            <p:cNvPicPr/>
            <p:nvPr/>
          </p:nvPicPr>
          <p:blipFill>
            <a:blip r:embed="rId105" cstate="print"/>
            <a:stretch>
              <a:fillRect/>
            </a:stretch>
          </p:blipFill>
          <p:spPr>
            <a:xfrm>
              <a:off x="1919731" y="3776471"/>
              <a:ext cx="154812" cy="232409"/>
            </a:xfrm>
            <a:prstGeom prst="rect">
              <a:avLst/>
            </a:prstGeom>
          </p:spPr>
        </p:pic>
        <p:pic>
          <p:nvPicPr>
            <p:cNvPr id="198" name="object 198"/>
            <p:cNvPicPr/>
            <p:nvPr/>
          </p:nvPicPr>
          <p:blipFill>
            <a:blip r:embed="rId106" cstate="print"/>
            <a:stretch>
              <a:fillRect/>
            </a:stretch>
          </p:blipFill>
          <p:spPr>
            <a:xfrm>
              <a:off x="1733804" y="3776471"/>
              <a:ext cx="154812" cy="172211"/>
            </a:xfrm>
            <a:prstGeom prst="rect">
              <a:avLst/>
            </a:prstGeom>
          </p:spPr>
        </p:pic>
        <p:pic>
          <p:nvPicPr>
            <p:cNvPr id="199" name="object 199"/>
            <p:cNvPicPr/>
            <p:nvPr/>
          </p:nvPicPr>
          <p:blipFill>
            <a:blip r:embed="rId107" cstate="print"/>
            <a:stretch>
              <a:fillRect/>
            </a:stretch>
          </p:blipFill>
          <p:spPr>
            <a:xfrm>
              <a:off x="999286" y="3776471"/>
              <a:ext cx="154736" cy="232409"/>
            </a:xfrm>
            <a:prstGeom prst="rect">
              <a:avLst/>
            </a:prstGeom>
          </p:spPr>
        </p:pic>
        <p:sp>
          <p:nvSpPr>
            <p:cNvPr id="200" name="object 200"/>
            <p:cNvSpPr/>
            <p:nvPr/>
          </p:nvSpPr>
          <p:spPr>
            <a:xfrm>
              <a:off x="3387471" y="3725163"/>
              <a:ext cx="178435" cy="222250"/>
            </a:xfrm>
            <a:custGeom>
              <a:avLst/>
              <a:gdLst/>
              <a:ahLst/>
              <a:cxnLst/>
              <a:rect l="l" t="t" r="r" b="b"/>
              <a:pathLst>
                <a:path w="178435" h="222250">
                  <a:moveTo>
                    <a:pt x="0" y="0"/>
                  </a:moveTo>
                  <a:lnTo>
                    <a:pt x="76073" y="0"/>
                  </a:lnTo>
                  <a:lnTo>
                    <a:pt x="76073" y="140843"/>
                  </a:lnTo>
                  <a:lnTo>
                    <a:pt x="76239" y="152411"/>
                  </a:lnTo>
                  <a:lnTo>
                    <a:pt x="87375" y="185547"/>
                  </a:lnTo>
                  <a:lnTo>
                    <a:pt x="91312" y="188341"/>
                  </a:lnTo>
                  <a:lnTo>
                    <a:pt x="96138" y="189737"/>
                  </a:lnTo>
                  <a:lnTo>
                    <a:pt x="101980" y="189737"/>
                  </a:lnTo>
                  <a:lnTo>
                    <a:pt x="109727" y="189737"/>
                  </a:lnTo>
                  <a:lnTo>
                    <a:pt x="116712" y="187452"/>
                  </a:lnTo>
                  <a:lnTo>
                    <a:pt x="122808" y="182753"/>
                  </a:lnTo>
                  <a:lnTo>
                    <a:pt x="128777" y="178181"/>
                  </a:lnTo>
                  <a:lnTo>
                    <a:pt x="136398" y="131699"/>
                  </a:lnTo>
                  <a:lnTo>
                    <a:pt x="136398" y="60198"/>
                  </a:lnTo>
                  <a:lnTo>
                    <a:pt x="178307" y="60198"/>
                  </a:lnTo>
                  <a:lnTo>
                    <a:pt x="178307" y="218186"/>
                  </a:lnTo>
                  <a:lnTo>
                    <a:pt x="139445" y="218186"/>
                  </a:lnTo>
                  <a:lnTo>
                    <a:pt x="139445" y="194944"/>
                  </a:lnTo>
                  <a:lnTo>
                    <a:pt x="128398" y="206686"/>
                  </a:lnTo>
                  <a:lnTo>
                    <a:pt x="116030" y="215058"/>
                  </a:lnTo>
                  <a:lnTo>
                    <a:pt x="102352" y="220073"/>
                  </a:lnTo>
                  <a:lnTo>
                    <a:pt x="87375" y="221742"/>
                  </a:lnTo>
                  <a:lnTo>
                    <a:pt x="78634" y="221289"/>
                  </a:lnTo>
                  <a:lnTo>
                    <a:pt x="42791" y="201126"/>
                  </a:lnTo>
                  <a:lnTo>
                    <a:pt x="34162" y="158369"/>
                  </a:lnTo>
                  <a:lnTo>
                    <a:pt x="34162" y="33781"/>
                  </a:lnTo>
                  <a:lnTo>
                    <a:pt x="0" y="33781"/>
                  </a:lnTo>
                  <a:lnTo>
                    <a:pt x="0" y="0"/>
                  </a:lnTo>
                  <a:close/>
                </a:path>
              </a:pathLst>
            </a:custGeom>
            <a:ln w="10668">
              <a:solidFill>
                <a:srgbClr val="4579B8"/>
              </a:solidFill>
            </a:ln>
          </p:spPr>
          <p:txBody>
            <a:bodyPr wrap="square" lIns="0" tIns="0" rIns="0" bIns="0" rtlCol="0"/>
            <a:lstStyle/>
            <a:p>
              <a:endParaRPr>
                <a:solidFill>
                  <a:prstClr val="black"/>
                </a:solidFill>
              </a:endParaRPr>
            </a:p>
          </p:txBody>
        </p:sp>
        <p:pic>
          <p:nvPicPr>
            <p:cNvPr id="201" name="object 201"/>
            <p:cNvPicPr/>
            <p:nvPr/>
          </p:nvPicPr>
          <p:blipFill>
            <a:blip r:embed="rId108" cstate="print"/>
            <a:stretch>
              <a:fillRect/>
            </a:stretch>
          </p:blipFill>
          <p:spPr>
            <a:xfrm>
              <a:off x="2105659" y="3719829"/>
              <a:ext cx="154812" cy="228853"/>
            </a:xfrm>
            <a:prstGeom prst="rect">
              <a:avLst/>
            </a:prstGeom>
          </p:spPr>
        </p:pic>
        <p:sp>
          <p:nvSpPr>
            <p:cNvPr id="202" name="object 202"/>
            <p:cNvSpPr/>
            <p:nvPr/>
          </p:nvSpPr>
          <p:spPr>
            <a:xfrm>
              <a:off x="817943" y="3725163"/>
              <a:ext cx="878840" cy="278765"/>
            </a:xfrm>
            <a:custGeom>
              <a:avLst/>
              <a:gdLst/>
              <a:ahLst/>
              <a:cxnLst/>
              <a:rect l="l" t="t" r="r" b="b"/>
              <a:pathLst>
                <a:path w="878839" h="278764">
                  <a:moveTo>
                    <a:pt x="646874" y="0"/>
                  </a:moveTo>
                  <a:lnTo>
                    <a:pt x="688784" y="0"/>
                  </a:lnTo>
                  <a:lnTo>
                    <a:pt x="688784" y="77978"/>
                  </a:lnTo>
                  <a:lnTo>
                    <a:pt x="693757" y="72977"/>
                  </a:lnTo>
                  <a:lnTo>
                    <a:pt x="725487" y="56642"/>
                  </a:lnTo>
                  <a:lnTo>
                    <a:pt x="734250" y="56642"/>
                  </a:lnTo>
                  <a:lnTo>
                    <a:pt x="776031" y="77466"/>
                  </a:lnTo>
                  <a:lnTo>
                    <a:pt x="783907" y="112649"/>
                  </a:lnTo>
                  <a:lnTo>
                    <a:pt x="783272" y="146812"/>
                  </a:lnTo>
                  <a:lnTo>
                    <a:pt x="783272" y="149098"/>
                  </a:lnTo>
                  <a:lnTo>
                    <a:pt x="783145" y="151384"/>
                  </a:lnTo>
                  <a:lnTo>
                    <a:pt x="783145" y="153416"/>
                  </a:lnTo>
                  <a:lnTo>
                    <a:pt x="797623" y="189737"/>
                  </a:lnTo>
                  <a:lnTo>
                    <a:pt x="805116" y="189737"/>
                  </a:lnTo>
                  <a:lnTo>
                    <a:pt x="811466" y="189737"/>
                  </a:lnTo>
                  <a:lnTo>
                    <a:pt x="835628" y="157114"/>
                  </a:lnTo>
                  <a:lnTo>
                    <a:pt x="836485" y="136906"/>
                  </a:lnTo>
                  <a:lnTo>
                    <a:pt x="836485" y="60198"/>
                  </a:lnTo>
                  <a:lnTo>
                    <a:pt x="878395" y="60198"/>
                  </a:lnTo>
                  <a:lnTo>
                    <a:pt x="878395" y="218186"/>
                  </a:lnTo>
                  <a:lnTo>
                    <a:pt x="839787" y="218186"/>
                  </a:lnTo>
                  <a:lnTo>
                    <a:pt x="839787" y="196596"/>
                  </a:lnTo>
                  <a:lnTo>
                    <a:pt x="834473" y="202553"/>
                  </a:lnTo>
                  <a:lnTo>
                    <a:pt x="798093" y="221359"/>
                  </a:lnTo>
                  <a:lnTo>
                    <a:pt x="791019" y="221742"/>
                  </a:lnTo>
                  <a:lnTo>
                    <a:pt x="780639" y="220928"/>
                  </a:lnTo>
                  <a:lnTo>
                    <a:pt x="744934" y="191230"/>
                  </a:lnTo>
                  <a:lnTo>
                    <a:pt x="741489" y="165735"/>
                  </a:lnTo>
                  <a:lnTo>
                    <a:pt x="741997" y="131572"/>
                  </a:lnTo>
                  <a:lnTo>
                    <a:pt x="741997" y="129159"/>
                  </a:lnTo>
                  <a:lnTo>
                    <a:pt x="742124" y="127000"/>
                  </a:lnTo>
                  <a:lnTo>
                    <a:pt x="742124" y="124841"/>
                  </a:lnTo>
                  <a:lnTo>
                    <a:pt x="727646" y="88646"/>
                  </a:lnTo>
                  <a:lnTo>
                    <a:pt x="720153" y="88646"/>
                  </a:lnTo>
                  <a:lnTo>
                    <a:pt x="713803" y="88646"/>
                  </a:lnTo>
                  <a:lnTo>
                    <a:pt x="689641" y="121269"/>
                  </a:lnTo>
                  <a:lnTo>
                    <a:pt x="688784" y="141478"/>
                  </a:lnTo>
                  <a:lnTo>
                    <a:pt x="688784" y="278384"/>
                  </a:lnTo>
                  <a:lnTo>
                    <a:pt x="646874" y="278384"/>
                  </a:lnTo>
                  <a:lnTo>
                    <a:pt x="646874" y="0"/>
                  </a:lnTo>
                  <a:close/>
                </a:path>
                <a:path w="878839" h="278764">
                  <a:moveTo>
                    <a:pt x="102247" y="0"/>
                  </a:moveTo>
                  <a:lnTo>
                    <a:pt x="144068" y="0"/>
                  </a:lnTo>
                  <a:lnTo>
                    <a:pt x="144068" y="244602"/>
                  </a:lnTo>
                  <a:lnTo>
                    <a:pt x="179793" y="244602"/>
                  </a:lnTo>
                  <a:lnTo>
                    <a:pt x="179793" y="278384"/>
                  </a:lnTo>
                  <a:lnTo>
                    <a:pt x="102247" y="278384"/>
                  </a:lnTo>
                  <a:lnTo>
                    <a:pt x="102247" y="198628"/>
                  </a:lnTo>
                  <a:lnTo>
                    <a:pt x="91698" y="208722"/>
                  </a:lnTo>
                  <a:lnTo>
                    <a:pt x="79997" y="215947"/>
                  </a:lnTo>
                  <a:lnTo>
                    <a:pt x="67143" y="220291"/>
                  </a:lnTo>
                  <a:lnTo>
                    <a:pt x="53136" y="221742"/>
                  </a:lnTo>
                  <a:lnTo>
                    <a:pt x="44440" y="221289"/>
                  </a:lnTo>
                  <a:lnTo>
                    <a:pt x="8564" y="201126"/>
                  </a:lnTo>
                  <a:lnTo>
                    <a:pt x="0" y="158369"/>
                  </a:lnTo>
                  <a:lnTo>
                    <a:pt x="0" y="60198"/>
                  </a:lnTo>
                  <a:lnTo>
                    <a:pt x="41821" y="60198"/>
                  </a:lnTo>
                  <a:lnTo>
                    <a:pt x="41821" y="140843"/>
                  </a:lnTo>
                  <a:lnTo>
                    <a:pt x="41989" y="152411"/>
                  </a:lnTo>
                  <a:lnTo>
                    <a:pt x="53136" y="185547"/>
                  </a:lnTo>
                  <a:lnTo>
                    <a:pt x="57099" y="188341"/>
                  </a:lnTo>
                  <a:lnTo>
                    <a:pt x="61963" y="189737"/>
                  </a:lnTo>
                  <a:lnTo>
                    <a:pt x="67716" y="189737"/>
                  </a:lnTo>
                  <a:lnTo>
                    <a:pt x="74269" y="189737"/>
                  </a:lnTo>
                  <a:lnTo>
                    <a:pt x="101226" y="157733"/>
                  </a:lnTo>
                  <a:lnTo>
                    <a:pt x="102247" y="136779"/>
                  </a:lnTo>
                  <a:lnTo>
                    <a:pt x="102247" y="0"/>
                  </a:lnTo>
                  <a:close/>
                </a:path>
              </a:pathLst>
            </a:custGeom>
            <a:ln w="10668">
              <a:solidFill>
                <a:srgbClr val="4579B8"/>
              </a:solidFill>
            </a:ln>
          </p:spPr>
          <p:txBody>
            <a:bodyPr wrap="square" lIns="0" tIns="0" rIns="0" bIns="0" rtlCol="0"/>
            <a:lstStyle/>
            <a:p>
              <a:endParaRPr>
                <a:solidFill>
                  <a:prstClr val="black"/>
                </a:solidFill>
              </a:endParaRPr>
            </a:p>
          </p:txBody>
        </p:sp>
        <p:pic>
          <p:nvPicPr>
            <p:cNvPr id="203" name="object 203"/>
            <p:cNvPicPr/>
            <p:nvPr/>
          </p:nvPicPr>
          <p:blipFill>
            <a:blip r:embed="rId109" cstate="print"/>
            <a:stretch>
              <a:fillRect/>
            </a:stretch>
          </p:blipFill>
          <p:spPr>
            <a:xfrm>
              <a:off x="594652" y="3719829"/>
              <a:ext cx="190741" cy="232663"/>
            </a:xfrm>
            <a:prstGeom prst="rect">
              <a:avLst/>
            </a:prstGeom>
          </p:spPr>
        </p:pic>
      </p:grpSp>
      <p:grpSp>
        <p:nvGrpSpPr>
          <p:cNvPr id="204" name="object 204"/>
          <p:cNvGrpSpPr/>
          <p:nvPr/>
        </p:nvGrpSpPr>
        <p:grpSpPr>
          <a:xfrm>
            <a:off x="5388356" y="3719829"/>
            <a:ext cx="1736725" cy="293371"/>
            <a:chOff x="3864355" y="3719829"/>
            <a:chExt cx="1736725" cy="293370"/>
          </a:xfrm>
        </p:grpSpPr>
        <p:pic>
          <p:nvPicPr>
            <p:cNvPr id="205" name="object 205"/>
            <p:cNvPicPr/>
            <p:nvPr/>
          </p:nvPicPr>
          <p:blipFill>
            <a:blip r:embed="rId110" cstate="print"/>
            <a:stretch>
              <a:fillRect/>
            </a:stretch>
          </p:blipFill>
          <p:spPr>
            <a:xfrm>
              <a:off x="3869689" y="3725163"/>
              <a:ext cx="1725802" cy="282321"/>
            </a:xfrm>
            <a:prstGeom prst="rect">
              <a:avLst/>
            </a:prstGeom>
          </p:spPr>
        </p:pic>
        <p:sp>
          <p:nvSpPr>
            <p:cNvPr id="206" name="object 206"/>
            <p:cNvSpPr/>
            <p:nvPr/>
          </p:nvSpPr>
          <p:spPr>
            <a:xfrm>
              <a:off x="5013833" y="3813809"/>
              <a:ext cx="533400" cy="99060"/>
            </a:xfrm>
            <a:custGeom>
              <a:avLst/>
              <a:gdLst/>
              <a:ahLst/>
              <a:cxnLst/>
              <a:rect l="l" t="t" r="r" b="b"/>
              <a:pathLst>
                <a:path w="533400" h="99060">
                  <a:moveTo>
                    <a:pt x="498475" y="5333"/>
                  </a:moveTo>
                  <a:lnTo>
                    <a:pt x="465470" y="31099"/>
                  </a:lnTo>
                  <a:lnTo>
                    <a:pt x="463295" y="50545"/>
                  </a:lnTo>
                  <a:lnTo>
                    <a:pt x="463887" y="61664"/>
                  </a:lnTo>
                  <a:lnTo>
                    <a:pt x="483552" y="95932"/>
                  </a:lnTo>
                  <a:lnTo>
                    <a:pt x="497966" y="99059"/>
                  </a:lnTo>
                  <a:lnTo>
                    <a:pt x="505729" y="98274"/>
                  </a:lnTo>
                  <a:lnTo>
                    <a:pt x="532679" y="61573"/>
                  </a:lnTo>
                  <a:lnTo>
                    <a:pt x="533272" y="50545"/>
                  </a:lnTo>
                  <a:lnTo>
                    <a:pt x="532915" y="43449"/>
                  </a:lnTo>
                  <a:lnTo>
                    <a:pt x="509777" y="5333"/>
                  </a:lnTo>
                  <a:lnTo>
                    <a:pt x="498475" y="5333"/>
                  </a:lnTo>
                  <a:close/>
                </a:path>
                <a:path w="533400" h="99060">
                  <a:moveTo>
                    <a:pt x="34543" y="0"/>
                  </a:moveTo>
                  <a:lnTo>
                    <a:pt x="2349" y="27416"/>
                  </a:lnTo>
                  <a:lnTo>
                    <a:pt x="0" y="47243"/>
                  </a:lnTo>
                  <a:lnTo>
                    <a:pt x="573" y="58344"/>
                  </a:lnTo>
                  <a:lnTo>
                    <a:pt x="19954" y="92630"/>
                  </a:lnTo>
                  <a:lnTo>
                    <a:pt x="33781" y="95757"/>
                  </a:lnTo>
                  <a:lnTo>
                    <a:pt x="41570" y="94972"/>
                  </a:lnTo>
                  <a:lnTo>
                    <a:pt x="69717" y="58789"/>
                  </a:lnTo>
                  <a:lnTo>
                    <a:pt x="70357" y="48259"/>
                  </a:lnTo>
                  <a:lnTo>
                    <a:pt x="69740" y="37232"/>
                  </a:lnTo>
                  <a:lnTo>
                    <a:pt x="49275" y="3063"/>
                  </a:lnTo>
                  <a:lnTo>
                    <a:pt x="34543" y="0"/>
                  </a:lnTo>
                  <a:close/>
                </a:path>
              </a:pathLst>
            </a:custGeom>
            <a:ln w="10668">
              <a:solidFill>
                <a:srgbClr val="4579B8"/>
              </a:solidFill>
            </a:ln>
          </p:spPr>
          <p:txBody>
            <a:bodyPr wrap="square" lIns="0" tIns="0" rIns="0" bIns="0" rtlCol="0"/>
            <a:lstStyle/>
            <a:p>
              <a:endParaRPr>
                <a:solidFill>
                  <a:prstClr val="black"/>
                </a:solidFill>
              </a:endParaRPr>
            </a:p>
          </p:txBody>
        </p:sp>
        <p:pic>
          <p:nvPicPr>
            <p:cNvPr id="207" name="object 207"/>
            <p:cNvPicPr/>
            <p:nvPr/>
          </p:nvPicPr>
          <p:blipFill>
            <a:blip r:embed="rId71" cstate="print"/>
            <a:stretch>
              <a:fillRect/>
            </a:stretch>
          </p:blipFill>
          <p:spPr>
            <a:xfrm>
              <a:off x="5162169" y="3780027"/>
              <a:ext cx="242570" cy="172211"/>
            </a:xfrm>
            <a:prstGeom prst="rect">
              <a:avLst/>
            </a:prstGeom>
          </p:spPr>
        </p:pic>
        <p:pic>
          <p:nvPicPr>
            <p:cNvPr id="208" name="object 208"/>
            <p:cNvPicPr/>
            <p:nvPr/>
          </p:nvPicPr>
          <p:blipFill>
            <a:blip r:embed="rId71" cstate="print"/>
            <a:stretch>
              <a:fillRect/>
            </a:stretch>
          </p:blipFill>
          <p:spPr>
            <a:xfrm>
              <a:off x="4049648" y="3780027"/>
              <a:ext cx="242570" cy="172211"/>
            </a:xfrm>
            <a:prstGeom prst="rect">
              <a:avLst/>
            </a:prstGeom>
          </p:spPr>
        </p:pic>
        <p:pic>
          <p:nvPicPr>
            <p:cNvPr id="209" name="object 209"/>
            <p:cNvPicPr/>
            <p:nvPr/>
          </p:nvPicPr>
          <p:blipFill>
            <a:blip r:embed="rId71" cstate="print"/>
            <a:stretch>
              <a:fillRect/>
            </a:stretch>
          </p:blipFill>
          <p:spPr>
            <a:xfrm>
              <a:off x="4698872" y="3780027"/>
              <a:ext cx="242570" cy="172211"/>
            </a:xfrm>
            <a:prstGeom prst="rect">
              <a:avLst/>
            </a:prstGeom>
          </p:spPr>
        </p:pic>
        <p:sp>
          <p:nvSpPr>
            <p:cNvPr id="210" name="object 210"/>
            <p:cNvSpPr/>
            <p:nvPr/>
          </p:nvSpPr>
          <p:spPr>
            <a:xfrm>
              <a:off x="4971033" y="3781805"/>
              <a:ext cx="154305" cy="226060"/>
            </a:xfrm>
            <a:custGeom>
              <a:avLst/>
              <a:gdLst/>
              <a:ahLst/>
              <a:cxnLst/>
              <a:rect l="l" t="t" r="r" b="b"/>
              <a:pathLst>
                <a:path w="154304" h="226060">
                  <a:moveTo>
                    <a:pt x="66675" y="0"/>
                  </a:moveTo>
                  <a:lnTo>
                    <a:pt x="80700" y="1597"/>
                  </a:lnTo>
                  <a:lnTo>
                    <a:pt x="93440" y="6397"/>
                  </a:lnTo>
                  <a:lnTo>
                    <a:pt x="104894" y="14412"/>
                  </a:lnTo>
                  <a:lnTo>
                    <a:pt x="115062" y="25654"/>
                  </a:lnTo>
                  <a:lnTo>
                    <a:pt x="115062" y="3556"/>
                  </a:lnTo>
                  <a:lnTo>
                    <a:pt x="154177" y="3556"/>
                  </a:lnTo>
                  <a:lnTo>
                    <a:pt x="154177" y="149606"/>
                  </a:lnTo>
                  <a:lnTo>
                    <a:pt x="144748" y="198737"/>
                  </a:lnTo>
                  <a:lnTo>
                    <a:pt x="98319" y="224629"/>
                  </a:lnTo>
                  <a:lnTo>
                    <a:pt x="79120" y="225679"/>
                  </a:lnTo>
                  <a:lnTo>
                    <a:pt x="62499" y="224918"/>
                  </a:lnTo>
                  <a:lnTo>
                    <a:pt x="24637" y="213614"/>
                  </a:lnTo>
                  <a:lnTo>
                    <a:pt x="5333" y="175895"/>
                  </a:lnTo>
                  <a:lnTo>
                    <a:pt x="5333" y="174244"/>
                  </a:lnTo>
                  <a:lnTo>
                    <a:pt x="5461" y="172974"/>
                  </a:lnTo>
                  <a:lnTo>
                    <a:pt x="5461" y="171958"/>
                  </a:lnTo>
                  <a:lnTo>
                    <a:pt x="53212" y="177800"/>
                  </a:lnTo>
                  <a:lnTo>
                    <a:pt x="53975" y="183134"/>
                  </a:lnTo>
                  <a:lnTo>
                    <a:pt x="56006" y="187198"/>
                  </a:lnTo>
                  <a:lnTo>
                    <a:pt x="59436" y="189738"/>
                  </a:lnTo>
                  <a:lnTo>
                    <a:pt x="62737" y="192405"/>
                  </a:lnTo>
                  <a:lnTo>
                    <a:pt x="68833" y="193675"/>
                  </a:lnTo>
                  <a:lnTo>
                    <a:pt x="77469" y="193675"/>
                  </a:lnTo>
                  <a:lnTo>
                    <a:pt x="87304" y="193220"/>
                  </a:lnTo>
                  <a:lnTo>
                    <a:pt x="112394" y="159004"/>
                  </a:lnTo>
                  <a:lnTo>
                    <a:pt x="112394" y="136017"/>
                  </a:lnTo>
                  <a:lnTo>
                    <a:pt x="102367" y="147185"/>
                  </a:lnTo>
                  <a:lnTo>
                    <a:pt x="91138" y="155162"/>
                  </a:lnTo>
                  <a:lnTo>
                    <a:pt x="78694" y="159948"/>
                  </a:lnTo>
                  <a:lnTo>
                    <a:pt x="65024" y="161544"/>
                  </a:lnTo>
                  <a:lnTo>
                    <a:pt x="51452" y="160162"/>
                  </a:lnTo>
                  <a:lnTo>
                    <a:pt x="18287" y="139446"/>
                  </a:lnTo>
                  <a:lnTo>
                    <a:pt x="1143" y="98637"/>
                  </a:lnTo>
                  <a:lnTo>
                    <a:pt x="0" y="81661"/>
                  </a:lnTo>
                  <a:lnTo>
                    <a:pt x="1164" y="63632"/>
                  </a:lnTo>
                  <a:lnTo>
                    <a:pt x="18541" y="21717"/>
                  </a:lnTo>
                  <a:lnTo>
                    <a:pt x="52599" y="1357"/>
                  </a:lnTo>
                  <a:lnTo>
                    <a:pt x="66675" y="0"/>
                  </a:lnTo>
                  <a:close/>
                </a:path>
              </a:pathLst>
            </a:custGeom>
            <a:ln w="10668">
              <a:solidFill>
                <a:srgbClr val="4579B8"/>
              </a:solidFill>
            </a:ln>
          </p:spPr>
          <p:txBody>
            <a:bodyPr wrap="square" lIns="0" tIns="0" rIns="0" bIns="0" rtlCol="0"/>
            <a:lstStyle/>
            <a:p>
              <a:endParaRPr>
                <a:solidFill>
                  <a:prstClr val="black"/>
                </a:solidFill>
              </a:endParaRPr>
            </a:p>
          </p:txBody>
        </p:sp>
        <p:pic>
          <p:nvPicPr>
            <p:cNvPr id="211" name="object 211"/>
            <p:cNvPicPr/>
            <p:nvPr/>
          </p:nvPicPr>
          <p:blipFill>
            <a:blip r:embed="rId14" cstate="print"/>
            <a:stretch>
              <a:fillRect/>
            </a:stretch>
          </p:blipFill>
          <p:spPr>
            <a:xfrm>
              <a:off x="4324604" y="3776471"/>
              <a:ext cx="190500" cy="232409"/>
            </a:xfrm>
            <a:prstGeom prst="rect">
              <a:avLst/>
            </a:prstGeom>
          </p:spPr>
        </p:pic>
        <p:pic>
          <p:nvPicPr>
            <p:cNvPr id="212" name="object 212"/>
            <p:cNvPicPr/>
            <p:nvPr/>
          </p:nvPicPr>
          <p:blipFill>
            <a:blip r:embed="rId111" cstate="print"/>
            <a:stretch>
              <a:fillRect/>
            </a:stretch>
          </p:blipFill>
          <p:spPr>
            <a:xfrm>
              <a:off x="3864355" y="3776471"/>
              <a:ext cx="161036" cy="232409"/>
            </a:xfrm>
            <a:prstGeom prst="rect">
              <a:avLst/>
            </a:prstGeom>
          </p:spPr>
        </p:pic>
        <p:sp>
          <p:nvSpPr>
            <p:cNvPr id="213" name="object 213"/>
            <p:cNvSpPr/>
            <p:nvPr/>
          </p:nvSpPr>
          <p:spPr>
            <a:xfrm>
              <a:off x="4517389" y="3725163"/>
              <a:ext cx="1078230" cy="278765"/>
            </a:xfrm>
            <a:custGeom>
              <a:avLst/>
              <a:gdLst/>
              <a:ahLst/>
              <a:cxnLst/>
              <a:rect l="l" t="t" r="r" b="b"/>
              <a:pathLst>
                <a:path w="1078229" h="278764">
                  <a:moveTo>
                    <a:pt x="956818" y="0"/>
                  </a:moveTo>
                  <a:lnTo>
                    <a:pt x="1001776" y="0"/>
                  </a:lnTo>
                  <a:lnTo>
                    <a:pt x="980694" y="29210"/>
                  </a:lnTo>
                  <a:lnTo>
                    <a:pt x="1026160" y="60198"/>
                  </a:lnTo>
                  <a:lnTo>
                    <a:pt x="1078102" y="60198"/>
                  </a:lnTo>
                  <a:lnTo>
                    <a:pt x="1078102" y="93980"/>
                  </a:lnTo>
                  <a:lnTo>
                    <a:pt x="1060704" y="93980"/>
                  </a:lnTo>
                  <a:lnTo>
                    <a:pt x="1065022" y="100075"/>
                  </a:lnTo>
                  <a:lnTo>
                    <a:pt x="1068197" y="106934"/>
                  </a:lnTo>
                  <a:lnTo>
                    <a:pt x="1069975" y="114300"/>
                  </a:lnTo>
                  <a:lnTo>
                    <a:pt x="1071880" y="121793"/>
                  </a:lnTo>
                  <a:lnTo>
                    <a:pt x="1072769" y="130048"/>
                  </a:lnTo>
                  <a:lnTo>
                    <a:pt x="1072769" y="139192"/>
                  </a:lnTo>
                  <a:lnTo>
                    <a:pt x="1060499" y="187019"/>
                  </a:lnTo>
                  <a:lnTo>
                    <a:pt x="1025953" y="216122"/>
                  </a:lnTo>
                  <a:lnTo>
                    <a:pt x="994410" y="221742"/>
                  </a:lnTo>
                  <a:lnTo>
                    <a:pt x="978052" y="220356"/>
                  </a:lnTo>
                  <a:lnTo>
                    <a:pt x="938530" y="199390"/>
                  </a:lnTo>
                  <a:lnTo>
                    <a:pt x="918295" y="157099"/>
                  </a:lnTo>
                  <a:lnTo>
                    <a:pt x="916939" y="139192"/>
                  </a:lnTo>
                  <a:lnTo>
                    <a:pt x="917678" y="126547"/>
                  </a:lnTo>
                  <a:lnTo>
                    <a:pt x="935301" y="84373"/>
                  </a:lnTo>
                  <a:lnTo>
                    <a:pt x="962787" y="65531"/>
                  </a:lnTo>
                  <a:lnTo>
                    <a:pt x="927226" y="42291"/>
                  </a:lnTo>
                  <a:lnTo>
                    <a:pt x="956818" y="0"/>
                  </a:lnTo>
                  <a:close/>
                </a:path>
                <a:path w="1078229" h="278764">
                  <a:moveTo>
                    <a:pt x="0" y="0"/>
                  </a:moveTo>
                  <a:lnTo>
                    <a:pt x="41910" y="0"/>
                  </a:lnTo>
                  <a:lnTo>
                    <a:pt x="41910" y="140843"/>
                  </a:lnTo>
                  <a:lnTo>
                    <a:pt x="42076" y="152411"/>
                  </a:lnTo>
                  <a:lnTo>
                    <a:pt x="53212" y="185547"/>
                  </a:lnTo>
                  <a:lnTo>
                    <a:pt x="57150" y="188341"/>
                  </a:lnTo>
                  <a:lnTo>
                    <a:pt x="61975" y="189737"/>
                  </a:lnTo>
                  <a:lnTo>
                    <a:pt x="67818" y="189737"/>
                  </a:lnTo>
                  <a:lnTo>
                    <a:pt x="75564" y="189737"/>
                  </a:lnTo>
                  <a:lnTo>
                    <a:pt x="82550" y="187452"/>
                  </a:lnTo>
                  <a:lnTo>
                    <a:pt x="88646" y="182753"/>
                  </a:lnTo>
                  <a:lnTo>
                    <a:pt x="94614" y="178181"/>
                  </a:lnTo>
                  <a:lnTo>
                    <a:pt x="102235" y="131699"/>
                  </a:lnTo>
                  <a:lnTo>
                    <a:pt x="102235" y="60198"/>
                  </a:lnTo>
                  <a:lnTo>
                    <a:pt x="144145" y="60198"/>
                  </a:lnTo>
                  <a:lnTo>
                    <a:pt x="144145" y="278384"/>
                  </a:lnTo>
                  <a:lnTo>
                    <a:pt x="102235" y="278384"/>
                  </a:lnTo>
                  <a:lnTo>
                    <a:pt x="102235" y="198755"/>
                  </a:lnTo>
                  <a:lnTo>
                    <a:pt x="91735" y="208829"/>
                  </a:lnTo>
                  <a:lnTo>
                    <a:pt x="80057" y="216011"/>
                  </a:lnTo>
                  <a:lnTo>
                    <a:pt x="67212" y="220311"/>
                  </a:lnTo>
                  <a:lnTo>
                    <a:pt x="53212" y="221742"/>
                  </a:lnTo>
                  <a:lnTo>
                    <a:pt x="44471" y="221289"/>
                  </a:lnTo>
                  <a:lnTo>
                    <a:pt x="8628" y="201126"/>
                  </a:lnTo>
                  <a:lnTo>
                    <a:pt x="0" y="158369"/>
                  </a:lnTo>
                  <a:lnTo>
                    <a:pt x="0" y="0"/>
                  </a:lnTo>
                  <a:close/>
                </a:path>
              </a:pathLst>
            </a:custGeom>
            <a:ln w="10668">
              <a:solidFill>
                <a:srgbClr val="4579B8"/>
              </a:solidFill>
            </a:ln>
          </p:spPr>
          <p:txBody>
            <a:bodyPr wrap="square" lIns="0" tIns="0" rIns="0" bIns="0" rtlCol="0"/>
            <a:lstStyle/>
            <a:p>
              <a:endParaRPr>
                <a:solidFill>
                  <a:prstClr val="black"/>
                </a:solidFill>
              </a:endParaRPr>
            </a:p>
          </p:txBody>
        </p:sp>
      </p:grpSp>
      <p:grpSp>
        <p:nvGrpSpPr>
          <p:cNvPr id="214" name="object 214"/>
          <p:cNvGrpSpPr/>
          <p:nvPr/>
        </p:nvGrpSpPr>
        <p:grpSpPr>
          <a:xfrm>
            <a:off x="7214110" y="3719829"/>
            <a:ext cx="155575" cy="229235"/>
            <a:chOff x="5690108" y="3719829"/>
            <a:chExt cx="155575" cy="229235"/>
          </a:xfrm>
        </p:grpSpPr>
        <p:pic>
          <p:nvPicPr>
            <p:cNvPr id="215" name="object 215"/>
            <p:cNvPicPr/>
            <p:nvPr/>
          </p:nvPicPr>
          <p:blipFill>
            <a:blip r:embed="rId112" cstate="print"/>
            <a:stretch>
              <a:fillRect/>
            </a:stretch>
          </p:blipFill>
          <p:spPr>
            <a:xfrm>
              <a:off x="5695442" y="3724909"/>
              <a:ext cx="144653" cy="218440"/>
            </a:xfrm>
            <a:prstGeom prst="rect">
              <a:avLst/>
            </a:prstGeom>
          </p:spPr>
        </p:pic>
        <p:sp>
          <p:nvSpPr>
            <p:cNvPr id="216" name="object 216"/>
            <p:cNvSpPr/>
            <p:nvPr/>
          </p:nvSpPr>
          <p:spPr>
            <a:xfrm>
              <a:off x="5695442" y="3725163"/>
              <a:ext cx="144780" cy="218440"/>
            </a:xfrm>
            <a:custGeom>
              <a:avLst/>
              <a:gdLst/>
              <a:ahLst/>
              <a:cxnLst/>
              <a:rect l="l" t="t" r="r" b="b"/>
              <a:pathLst>
                <a:path w="144779" h="218439">
                  <a:moveTo>
                    <a:pt x="0" y="0"/>
                  </a:moveTo>
                  <a:lnTo>
                    <a:pt x="41910" y="0"/>
                  </a:lnTo>
                  <a:lnTo>
                    <a:pt x="41910" y="60198"/>
                  </a:lnTo>
                  <a:lnTo>
                    <a:pt x="144653" y="60198"/>
                  </a:lnTo>
                  <a:lnTo>
                    <a:pt x="144653" y="93980"/>
                  </a:lnTo>
                  <a:lnTo>
                    <a:pt x="41910" y="93980"/>
                  </a:lnTo>
                  <a:lnTo>
                    <a:pt x="41910" y="184404"/>
                  </a:lnTo>
                  <a:lnTo>
                    <a:pt x="129794" y="184404"/>
                  </a:lnTo>
                  <a:lnTo>
                    <a:pt x="129794" y="218186"/>
                  </a:lnTo>
                  <a:lnTo>
                    <a:pt x="0" y="218186"/>
                  </a:lnTo>
                  <a:lnTo>
                    <a:pt x="0" y="0"/>
                  </a:lnTo>
                  <a:close/>
                </a:path>
              </a:pathLst>
            </a:custGeom>
            <a:ln w="10668">
              <a:solidFill>
                <a:srgbClr val="4579B8"/>
              </a:solidFill>
            </a:ln>
          </p:spPr>
          <p:txBody>
            <a:bodyPr wrap="square" lIns="0" tIns="0" rIns="0" bIns="0" rtlCol="0"/>
            <a:lstStyle/>
            <a:p>
              <a:endParaRPr>
                <a:solidFill>
                  <a:prstClr val="black"/>
                </a:solidFill>
              </a:endParaRPr>
            </a:p>
          </p:txBody>
        </p:sp>
      </p:grpSp>
      <p:grpSp>
        <p:nvGrpSpPr>
          <p:cNvPr id="217" name="object 217"/>
          <p:cNvGrpSpPr/>
          <p:nvPr/>
        </p:nvGrpSpPr>
        <p:grpSpPr>
          <a:xfrm>
            <a:off x="7451471" y="3742056"/>
            <a:ext cx="447040" cy="210185"/>
            <a:chOff x="5927471" y="3742054"/>
            <a:chExt cx="447040" cy="210185"/>
          </a:xfrm>
        </p:grpSpPr>
        <p:pic>
          <p:nvPicPr>
            <p:cNvPr id="218" name="object 218"/>
            <p:cNvPicPr/>
            <p:nvPr/>
          </p:nvPicPr>
          <p:blipFill>
            <a:blip r:embed="rId113" cstate="print"/>
            <a:stretch>
              <a:fillRect/>
            </a:stretch>
          </p:blipFill>
          <p:spPr>
            <a:xfrm>
              <a:off x="5932805" y="3747388"/>
              <a:ext cx="436372" cy="199390"/>
            </a:xfrm>
            <a:prstGeom prst="rect">
              <a:avLst/>
            </a:prstGeom>
          </p:spPr>
        </p:pic>
        <p:pic>
          <p:nvPicPr>
            <p:cNvPr id="219" name="object 219"/>
            <p:cNvPicPr/>
            <p:nvPr/>
          </p:nvPicPr>
          <p:blipFill>
            <a:blip r:embed="rId114" cstate="print"/>
            <a:stretch>
              <a:fillRect/>
            </a:stretch>
          </p:blipFill>
          <p:spPr>
            <a:xfrm>
              <a:off x="5927471" y="3742054"/>
              <a:ext cx="447040" cy="210057"/>
            </a:xfrm>
            <a:prstGeom prst="rect">
              <a:avLst/>
            </a:prstGeom>
          </p:spPr>
        </p:pic>
      </p:grpSp>
      <p:grpSp>
        <p:nvGrpSpPr>
          <p:cNvPr id="220" name="object 220"/>
          <p:cNvGrpSpPr/>
          <p:nvPr/>
        </p:nvGrpSpPr>
        <p:grpSpPr>
          <a:xfrm>
            <a:off x="7990714" y="3719829"/>
            <a:ext cx="2114551" cy="293371"/>
            <a:chOff x="6466713" y="3719829"/>
            <a:chExt cx="2114550" cy="293370"/>
          </a:xfrm>
        </p:grpSpPr>
        <p:pic>
          <p:nvPicPr>
            <p:cNvPr id="221" name="object 221"/>
            <p:cNvPicPr/>
            <p:nvPr/>
          </p:nvPicPr>
          <p:blipFill>
            <a:blip r:embed="rId115" cstate="print"/>
            <a:stretch>
              <a:fillRect/>
            </a:stretch>
          </p:blipFill>
          <p:spPr>
            <a:xfrm>
              <a:off x="6472047" y="3725163"/>
              <a:ext cx="2019680" cy="282321"/>
            </a:xfrm>
            <a:prstGeom prst="rect">
              <a:avLst/>
            </a:prstGeom>
          </p:spPr>
        </p:pic>
        <p:sp>
          <p:nvSpPr>
            <p:cNvPr id="222" name="object 222"/>
            <p:cNvSpPr/>
            <p:nvPr/>
          </p:nvSpPr>
          <p:spPr>
            <a:xfrm>
              <a:off x="7138035" y="3785361"/>
              <a:ext cx="1313180" cy="161925"/>
            </a:xfrm>
            <a:custGeom>
              <a:avLst/>
              <a:gdLst/>
              <a:ahLst/>
              <a:cxnLst/>
              <a:rect l="l" t="t" r="r" b="b"/>
              <a:pathLst>
                <a:path w="1313179" h="161925">
                  <a:moveTo>
                    <a:pt x="1276858" y="28448"/>
                  </a:moveTo>
                  <a:lnTo>
                    <a:pt x="1244663" y="55864"/>
                  </a:lnTo>
                  <a:lnTo>
                    <a:pt x="1242314" y="75692"/>
                  </a:lnTo>
                  <a:lnTo>
                    <a:pt x="1242887" y="86792"/>
                  </a:lnTo>
                  <a:lnTo>
                    <a:pt x="1262268" y="121078"/>
                  </a:lnTo>
                  <a:lnTo>
                    <a:pt x="1276096" y="124206"/>
                  </a:lnTo>
                  <a:lnTo>
                    <a:pt x="1283884" y="123420"/>
                  </a:lnTo>
                  <a:lnTo>
                    <a:pt x="1312031" y="87237"/>
                  </a:lnTo>
                  <a:lnTo>
                    <a:pt x="1312672" y="76707"/>
                  </a:lnTo>
                  <a:lnTo>
                    <a:pt x="1312054" y="65680"/>
                  </a:lnTo>
                  <a:lnTo>
                    <a:pt x="1291590" y="31511"/>
                  </a:lnTo>
                  <a:lnTo>
                    <a:pt x="1276858" y="28448"/>
                  </a:lnTo>
                  <a:close/>
                </a:path>
                <a:path w="1313179" h="161925">
                  <a:moveTo>
                    <a:pt x="0" y="0"/>
                  </a:moveTo>
                  <a:lnTo>
                    <a:pt x="41783" y="0"/>
                  </a:lnTo>
                  <a:lnTo>
                    <a:pt x="41783" y="90296"/>
                  </a:lnTo>
                  <a:lnTo>
                    <a:pt x="42164" y="102276"/>
                  </a:lnTo>
                  <a:lnTo>
                    <a:pt x="57404" y="129539"/>
                  </a:lnTo>
                  <a:lnTo>
                    <a:pt x="63881" y="129539"/>
                  </a:lnTo>
                  <a:lnTo>
                    <a:pt x="72009" y="129539"/>
                  </a:lnTo>
                  <a:lnTo>
                    <a:pt x="94420" y="91273"/>
                  </a:lnTo>
                  <a:lnTo>
                    <a:pt x="94996" y="75818"/>
                  </a:lnTo>
                  <a:lnTo>
                    <a:pt x="94996" y="0"/>
                  </a:lnTo>
                  <a:lnTo>
                    <a:pt x="136906" y="0"/>
                  </a:lnTo>
                  <a:lnTo>
                    <a:pt x="136906" y="86613"/>
                  </a:lnTo>
                  <a:lnTo>
                    <a:pt x="137029" y="97041"/>
                  </a:lnTo>
                  <a:lnTo>
                    <a:pt x="145923" y="126237"/>
                  </a:lnTo>
                  <a:lnTo>
                    <a:pt x="148971" y="128524"/>
                  </a:lnTo>
                  <a:lnTo>
                    <a:pt x="153289" y="129539"/>
                  </a:lnTo>
                  <a:lnTo>
                    <a:pt x="158750" y="129539"/>
                  </a:lnTo>
                  <a:lnTo>
                    <a:pt x="165100" y="129539"/>
                  </a:lnTo>
                  <a:lnTo>
                    <a:pt x="189261" y="96916"/>
                  </a:lnTo>
                  <a:lnTo>
                    <a:pt x="190119" y="76707"/>
                  </a:lnTo>
                  <a:lnTo>
                    <a:pt x="190119" y="0"/>
                  </a:lnTo>
                  <a:lnTo>
                    <a:pt x="231901" y="0"/>
                  </a:lnTo>
                  <a:lnTo>
                    <a:pt x="231901" y="157987"/>
                  </a:lnTo>
                  <a:lnTo>
                    <a:pt x="193421" y="157987"/>
                  </a:lnTo>
                  <a:lnTo>
                    <a:pt x="193421" y="136398"/>
                  </a:lnTo>
                  <a:lnTo>
                    <a:pt x="188088" y="142355"/>
                  </a:lnTo>
                  <a:lnTo>
                    <a:pt x="151673" y="161161"/>
                  </a:lnTo>
                  <a:lnTo>
                    <a:pt x="144653" y="161544"/>
                  </a:lnTo>
                  <a:lnTo>
                    <a:pt x="130434" y="159972"/>
                  </a:lnTo>
                  <a:lnTo>
                    <a:pt x="118252" y="155257"/>
                  </a:lnTo>
                  <a:lnTo>
                    <a:pt x="108094" y="147399"/>
                  </a:lnTo>
                  <a:lnTo>
                    <a:pt x="99949" y="136398"/>
                  </a:lnTo>
                  <a:lnTo>
                    <a:pt x="89157" y="147399"/>
                  </a:lnTo>
                  <a:lnTo>
                    <a:pt x="77533" y="155257"/>
                  </a:lnTo>
                  <a:lnTo>
                    <a:pt x="65051" y="159972"/>
                  </a:lnTo>
                  <a:lnTo>
                    <a:pt x="51689" y="161544"/>
                  </a:lnTo>
                  <a:lnTo>
                    <a:pt x="43120" y="161113"/>
                  </a:lnTo>
                  <a:lnTo>
                    <a:pt x="9017" y="143890"/>
                  </a:lnTo>
                  <a:lnTo>
                    <a:pt x="0" y="100964"/>
                  </a:lnTo>
                  <a:lnTo>
                    <a:pt x="0" y="0"/>
                  </a:lnTo>
                  <a:close/>
                </a:path>
              </a:pathLst>
            </a:custGeom>
            <a:ln w="10668">
              <a:solidFill>
                <a:srgbClr val="4579B8"/>
              </a:solidFill>
            </a:ln>
          </p:spPr>
          <p:txBody>
            <a:bodyPr wrap="square" lIns="0" tIns="0" rIns="0" bIns="0" rtlCol="0"/>
            <a:lstStyle/>
            <a:p>
              <a:endParaRPr>
                <a:solidFill>
                  <a:prstClr val="black"/>
                </a:solidFill>
              </a:endParaRPr>
            </a:p>
          </p:txBody>
        </p:sp>
        <p:pic>
          <p:nvPicPr>
            <p:cNvPr id="223" name="object 223"/>
            <p:cNvPicPr/>
            <p:nvPr/>
          </p:nvPicPr>
          <p:blipFill>
            <a:blip r:embed="rId91" cstate="print"/>
            <a:stretch>
              <a:fillRect/>
            </a:stretch>
          </p:blipFill>
          <p:spPr>
            <a:xfrm>
              <a:off x="6466713" y="3780027"/>
              <a:ext cx="242569" cy="172211"/>
            </a:xfrm>
            <a:prstGeom prst="rect">
              <a:avLst/>
            </a:prstGeom>
          </p:spPr>
        </p:pic>
        <p:sp>
          <p:nvSpPr>
            <p:cNvPr id="224" name="object 224"/>
            <p:cNvSpPr/>
            <p:nvPr/>
          </p:nvSpPr>
          <p:spPr>
            <a:xfrm>
              <a:off x="8337550" y="3781805"/>
              <a:ext cx="154305" cy="226060"/>
            </a:xfrm>
            <a:custGeom>
              <a:avLst/>
              <a:gdLst/>
              <a:ahLst/>
              <a:cxnLst/>
              <a:rect l="l" t="t" r="r" b="b"/>
              <a:pathLst>
                <a:path w="154304" h="226060">
                  <a:moveTo>
                    <a:pt x="66675" y="0"/>
                  </a:moveTo>
                  <a:lnTo>
                    <a:pt x="80700" y="1597"/>
                  </a:lnTo>
                  <a:lnTo>
                    <a:pt x="93440" y="6397"/>
                  </a:lnTo>
                  <a:lnTo>
                    <a:pt x="104894" y="14412"/>
                  </a:lnTo>
                  <a:lnTo>
                    <a:pt x="115061" y="25654"/>
                  </a:lnTo>
                  <a:lnTo>
                    <a:pt x="115061" y="3556"/>
                  </a:lnTo>
                  <a:lnTo>
                    <a:pt x="154177" y="3556"/>
                  </a:lnTo>
                  <a:lnTo>
                    <a:pt x="154177" y="149606"/>
                  </a:lnTo>
                  <a:lnTo>
                    <a:pt x="144748" y="198737"/>
                  </a:lnTo>
                  <a:lnTo>
                    <a:pt x="98319" y="224629"/>
                  </a:lnTo>
                  <a:lnTo>
                    <a:pt x="79121" y="225679"/>
                  </a:lnTo>
                  <a:lnTo>
                    <a:pt x="62499" y="224918"/>
                  </a:lnTo>
                  <a:lnTo>
                    <a:pt x="24638" y="213614"/>
                  </a:lnTo>
                  <a:lnTo>
                    <a:pt x="5333" y="175895"/>
                  </a:lnTo>
                  <a:lnTo>
                    <a:pt x="5333" y="174244"/>
                  </a:lnTo>
                  <a:lnTo>
                    <a:pt x="5460" y="172974"/>
                  </a:lnTo>
                  <a:lnTo>
                    <a:pt x="5460" y="171958"/>
                  </a:lnTo>
                  <a:lnTo>
                    <a:pt x="53213" y="177800"/>
                  </a:lnTo>
                  <a:lnTo>
                    <a:pt x="53975" y="183134"/>
                  </a:lnTo>
                  <a:lnTo>
                    <a:pt x="56006" y="187198"/>
                  </a:lnTo>
                  <a:lnTo>
                    <a:pt x="59435" y="189738"/>
                  </a:lnTo>
                  <a:lnTo>
                    <a:pt x="62738" y="192405"/>
                  </a:lnTo>
                  <a:lnTo>
                    <a:pt x="68833" y="193675"/>
                  </a:lnTo>
                  <a:lnTo>
                    <a:pt x="77470" y="193675"/>
                  </a:lnTo>
                  <a:lnTo>
                    <a:pt x="87304" y="193220"/>
                  </a:lnTo>
                  <a:lnTo>
                    <a:pt x="112395" y="159004"/>
                  </a:lnTo>
                  <a:lnTo>
                    <a:pt x="112395" y="136017"/>
                  </a:lnTo>
                  <a:lnTo>
                    <a:pt x="102367" y="147185"/>
                  </a:lnTo>
                  <a:lnTo>
                    <a:pt x="91138" y="155162"/>
                  </a:lnTo>
                  <a:lnTo>
                    <a:pt x="78694" y="159948"/>
                  </a:lnTo>
                  <a:lnTo>
                    <a:pt x="65024" y="161544"/>
                  </a:lnTo>
                  <a:lnTo>
                    <a:pt x="51452" y="160162"/>
                  </a:lnTo>
                  <a:lnTo>
                    <a:pt x="18288" y="139446"/>
                  </a:lnTo>
                  <a:lnTo>
                    <a:pt x="1143" y="98637"/>
                  </a:lnTo>
                  <a:lnTo>
                    <a:pt x="0" y="81661"/>
                  </a:lnTo>
                  <a:lnTo>
                    <a:pt x="1164" y="63632"/>
                  </a:lnTo>
                  <a:lnTo>
                    <a:pt x="18542" y="21717"/>
                  </a:lnTo>
                  <a:lnTo>
                    <a:pt x="52599" y="1357"/>
                  </a:lnTo>
                  <a:lnTo>
                    <a:pt x="66675" y="0"/>
                  </a:lnTo>
                  <a:close/>
                </a:path>
              </a:pathLst>
            </a:custGeom>
            <a:ln w="10668">
              <a:solidFill>
                <a:srgbClr val="4579B8"/>
              </a:solidFill>
            </a:ln>
          </p:spPr>
          <p:txBody>
            <a:bodyPr wrap="square" lIns="0" tIns="0" rIns="0" bIns="0" rtlCol="0"/>
            <a:lstStyle/>
            <a:p>
              <a:endParaRPr>
                <a:solidFill>
                  <a:prstClr val="black"/>
                </a:solidFill>
              </a:endParaRPr>
            </a:p>
          </p:txBody>
        </p:sp>
        <p:pic>
          <p:nvPicPr>
            <p:cNvPr id="225" name="object 225"/>
            <p:cNvPicPr/>
            <p:nvPr/>
          </p:nvPicPr>
          <p:blipFill>
            <a:blip r:embed="rId116" cstate="print"/>
            <a:stretch>
              <a:fillRect/>
            </a:stretch>
          </p:blipFill>
          <p:spPr>
            <a:xfrm>
              <a:off x="7968488" y="3776471"/>
              <a:ext cx="154812" cy="232409"/>
            </a:xfrm>
            <a:prstGeom prst="rect">
              <a:avLst/>
            </a:prstGeom>
          </p:spPr>
        </p:pic>
        <p:sp>
          <p:nvSpPr>
            <p:cNvPr id="226" name="object 226"/>
            <p:cNvSpPr/>
            <p:nvPr/>
          </p:nvSpPr>
          <p:spPr>
            <a:xfrm>
              <a:off x="6934454" y="3725163"/>
              <a:ext cx="1369695" cy="278765"/>
            </a:xfrm>
            <a:custGeom>
              <a:avLst/>
              <a:gdLst/>
              <a:ahLst/>
              <a:cxnLst/>
              <a:rect l="l" t="t" r="r" b="b"/>
              <a:pathLst>
                <a:path w="1369695" h="278764">
                  <a:moveTo>
                    <a:pt x="90931" y="56642"/>
                  </a:moveTo>
                  <a:lnTo>
                    <a:pt x="131651" y="72390"/>
                  </a:lnTo>
                  <a:lnTo>
                    <a:pt x="144145" y="120015"/>
                  </a:lnTo>
                  <a:lnTo>
                    <a:pt x="144145" y="184404"/>
                  </a:lnTo>
                  <a:lnTo>
                    <a:pt x="182752" y="184404"/>
                  </a:lnTo>
                  <a:lnTo>
                    <a:pt x="182752" y="218186"/>
                  </a:lnTo>
                  <a:lnTo>
                    <a:pt x="144145" y="218186"/>
                  </a:lnTo>
                  <a:lnTo>
                    <a:pt x="144145" y="278384"/>
                  </a:lnTo>
                  <a:lnTo>
                    <a:pt x="102235" y="278384"/>
                  </a:lnTo>
                  <a:lnTo>
                    <a:pt x="102235" y="137541"/>
                  </a:lnTo>
                  <a:lnTo>
                    <a:pt x="102115" y="127184"/>
                  </a:lnTo>
                  <a:lnTo>
                    <a:pt x="87884" y="90169"/>
                  </a:lnTo>
                  <a:lnTo>
                    <a:pt x="82676" y="88646"/>
                  </a:lnTo>
                  <a:lnTo>
                    <a:pt x="76453" y="88646"/>
                  </a:lnTo>
                  <a:lnTo>
                    <a:pt x="68579" y="88646"/>
                  </a:lnTo>
                  <a:lnTo>
                    <a:pt x="61595" y="90931"/>
                  </a:lnTo>
                  <a:lnTo>
                    <a:pt x="55625" y="95631"/>
                  </a:lnTo>
                  <a:lnTo>
                    <a:pt x="49529" y="100203"/>
                  </a:lnTo>
                  <a:lnTo>
                    <a:pt x="41910" y="146685"/>
                  </a:lnTo>
                  <a:lnTo>
                    <a:pt x="41910" y="218186"/>
                  </a:lnTo>
                  <a:lnTo>
                    <a:pt x="0" y="218186"/>
                  </a:lnTo>
                  <a:lnTo>
                    <a:pt x="0" y="60198"/>
                  </a:lnTo>
                  <a:lnTo>
                    <a:pt x="38862" y="60198"/>
                  </a:lnTo>
                  <a:lnTo>
                    <a:pt x="38862" y="83438"/>
                  </a:lnTo>
                  <a:lnTo>
                    <a:pt x="49909" y="71697"/>
                  </a:lnTo>
                  <a:lnTo>
                    <a:pt x="62277" y="63325"/>
                  </a:lnTo>
                  <a:lnTo>
                    <a:pt x="75955" y="58310"/>
                  </a:lnTo>
                  <a:lnTo>
                    <a:pt x="90931" y="56642"/>
                  </a:lnTo>
                  <a:close/>
                </a:path>
                <a:path w="1369695" h="278764">
                  <a:moveTo>
                    <a:pt x="1225296" y="0"/>
                  </a:moveTo>
                  <a:lnTo>
                    <a:pt x="1267205" y="0"/>
                  </a:lnTo>
                  <a:lnTo>
                    <a:pt x="1267205" y="79756"/>
                  </a:lnTo>
                  <a:lnTo>
                    <a:pt x="1277705" y="69661"/>
                  </a:lnTo>
                  <a:lnTo>
                    <a:pt x="1289383" y="62436"/>
                  </a:lnTo>
                  <a:lnTo>
                    <a:pt x="1302228" y="58092"/>
                  </a:lnTo>
                  <a:lnTo>
                    <a:pt x="1316227" y="56642"/>
                  </a:lnTo>
                  <a:lnTo>
                    <a:pt x="1324826" y="57096"/>
                  </a:lnTo>
                  <a:lnTo>
                    <a:pt x="1360937" y="77438"/>
                  </a:lnTo>
                  <a:lnTo>
                    <a:pt x="1369441" y="120015"/>
                  </a:lnTo>
                  <a:lnTo>
                    <a:pt x="1369441" y="218186"/>
                  </a:lnTo>
                  <a:lnTo>
                    <a:pt x="1327530" y="218186"/>
                  </a:lnTo>
                  <a:lnTo>
                    <a:pt x="1327530" y="137541"/>
                  </a:lnTo>
                  <a:lnTo>
                    <a:pt x="1327411" y="127184"/>
                  </a:lnTo>
                  <a:lnTo>
                    <a:pt x="1313179" y="90169"/>
                  </a:lnTo>
                  <a:lnTo>
                    <a:pt x="1307973" y="88646"/>
                  </a:lnTo>
                  <a:lnTo>
                    <a:pt x="1301750" y="88646"/>
                  </a:lnTo>
                  <a:lnTo>
                    <a:pt x="1295146" y="88646"/>
                  </a:lnTo>
                  <a:lnTo>
                    <a:pt x="1268190" y="120650"/>
                  </a:lnTo>
                  <a:lnTo>
                    <a:pt x="1267205" y="141605"/>
                  </a:lnTo>
                  <a:lnTo>
                    <a:pt x="1267205" y="278384"/>
                  </a:lnTo>
                  <a:lnTo>
                    <a:pt x="1225296" y="278384"/>
                  </a:lnTo>
                  <a:lnTo>
                    <a:pt x="1225296" y="0"/>
                  </a:lnTo>
                  <a:close/>
                </a:path>
              </a:pathLst>
            </a:custGeom>
            <a:ln w="10668">
              <a:solidFill>
                <a:srgbClr val="4579B8"/>
              </a:solidFill>
            </a:ln>
          </p:spPr>
          <p:txBody>
            <a:bodyPr wrap="square" lIns="0" tIns="0" rIns="0" bIns="0" rtlCol="0"/>
            <a:lstStyle/>
            <a:p>
              <a:endParaRPr>
                <a:solidFill>
                  <a:prstClr val="black"/>
                </a:solidFill>
              </a:endParaRPr>
            </a:p>
          </p:txBody>
        </p:sp>
        <p:pic>
          <p:nvPicPr>
            <p:cNvPr id="227" name="object 227"/>
            <p:cNvPicPr/>
            <p:nvPr/>
          </p:nvPicPr>
          <p:blipFill>
            <a:blip r:embed="rId117" cstate="print"/>
            <a:stretch>
              <a:fillRect/>
            </a:stretch>
          </p:blipFill>
          <p:spPr>
            <a:xfrm>
              <a:off x="7781036" y="3719829"/>
              <a:ext cx="161035" cy="232409"/>
            </a:xfrm>
            <a:prstGeom prst="rect">
              <a:avLst/>
            </a:prstGeom>
          </p:spPr>
        </p:pic>
        <p:sp>
          <p:nvSpPr>
            <p:cNvPr id="228" name="object 228"/>
            <p:cNvSpPr/>
            <p:nvPr/>
          </p:nvSpPr>
          <p:spPr>
            <a:xfrm>
              <a:off x="7412355" y="3725163"/>
              <a:ext cx="330835" cy="222250"/>
            </a:xfrm>
            <a:custGeom>
              <a:avLst/>
              <a:gdLst/>
              <a:ahLst/>
              <a:cxnLst/>
              <a:rect l="l" t="t" r="r" b="b"/>
              <a:pathLst>
                <a:path w="330834" h="222250">
                  <a:moveTo>
                    <a:pt x="102235" y="0"/>
                  </a:moveTo>
                  <a:lnTo>
                    <a:pt x="152400" y="0"/>
                  </a:lnTo>
                  <a:lnTo>
                    <a:pt x="179704" y="0"/>
                  </a:lnTo>
                  <a:lnTo>
                    <a:pt x="228473" y="0"/>
                  </a:lnTo>
                  <a:lnTo>
                    <a:pt x="228473" y="140843"/>
                  </a:lnTo>
                  <a:lnTo>
                    <a:pt x="232918" y="178816"/>
                  </a:lnTo>
                  <a:lnTo>
                    <a:pt x="239775" y="185547"/>
                  </a:lnTo>
                  <a:lnTo>
                    <a:pt x="243713" y="188341"/>
                  </a:lnTo>
                  <a:lnTo>
                    <a:pt x="248539" y="189737"/>
                  </a:lnTo>
                  <a:lnTo>
                    <a:pt x="254380" y="189737"/>
                  </a:lnTo>
                  <a:lnTo>
                    <a:pt x="262127" y="189737"/>
                  </a:lnTo>
                  <a:lnTo>
                    <a:pt x="269113" y="187452"/>
                  </a:lnTo>
                  <a:lnTo>
                    <a:pt x="275209" y="182753"/>
                  </a:lnTo>
                  <a:lnTo>
                    <a:pt x="281177" y="178181"/>
                  </a:lnTo>
                  <a:lnTo>
                    <a:pt x="288798" y="131699"/>
                  </a:lnTo>
                  <a:lnTo>
                    <a:pt x="288798" y="60198"/>
                  </a:lnTo>
                  <a:lnTo>
                    <a:pt x="330708" y="60198"/>
                  </a:lnTo>
                  <a:lnTo>
                    <a:pt x="330708" y="218186"/>
                  </a:lnTo>
                  <a:lnTo>
                    <a:pt x="291846" y="218186"/>
                  </a:lnTo>
                  <a:lnTo>
                    <a:pt x="291846" y="194944"/>
                  </a:lnTo>
                  <a:lnTo>
                    <a:pt x="280798" y="206686"/>
                  </a:lnTo>
                  <a:lnTo>
                    <a:pt x="268430" y="215058"/>
                  </a:lnTo>
                  <a:lnTo>
                    <a:pt x="254752" y="220073"/>
                  </a:lnTo>
                  <a:lnTo>
                    <a:pt x="239775" y="221742"/>
                  </a:lnTo>
                  <a:lnTo>
                    <a:pt x="231034" y="221289"/>
                  </a:lnTo>
                  <a:lnTo>
                    <a:pt x="195191" y="201126"/>
                  </a:lnTo>
                  <a:lnTo>
                    <a:pt x="186563" y="158369"/>
                  </a:lnTo>
                  <a:lnTo>
                    <a:pt x="186563" y="33781"/>
                  </a:lnTo>
                  <a:lnTo>
                    <a:pt x="179704" y="33781"/>
                  </a:lnTo>
                  <a:lnTo>
                    <a:pt x="152400" y="33781"/>
                  </a:lnTo>
                  <a:lnTo>
                    <a:pt x="144018" y="33781"/>
                  </a:lnTo>
                  <a:lnTo>
                    <a:pt x="144018" y="218186"/>
                  </a:lnTo>
                  <a:lnTo>
                    <a:pt x="105155" y="218186"/>
                  </a:lnTo>
                  <a:lnTo>
                    <a:pt x="105155" y="194944"/>
                  </a:lnTo>
                  <a:lnTo>
                    <a:pt x="94108" y="206686"/>
                  </a:lnTo>
                  <a:lnTo>
                    <a:pt x="81740" y="215058"/>
                  </a:lnTo>
                  <a:lnTo>
                    <a:pt x="68062" y="220073"/>
                  </a:lnTo>
                  <a:lnTo>
                    <a:pt x="53086" y="221742"/>
                  </a:lnTo>
                  <a:lnTo>
                    <a:pt x="44398" y="221289"/>
                  </a:lnTo>
                  <a:lnTo>
                    <a:pt x="8501" y="201126"/>
                  </a:lnTo>
                  <a:lnTo>
                    <a:pt x="0" y="158369"/>
                  </a:lnTo>
                  <a:lnTo>
                    <a:pt x="0" y="60198"/>
                  </a:lnTo>
                  <a:lnTo>
                    <a:pt x="41783" y="60198"/>
                  </a:lnTo>
                  <a:lnTo>
                    <a:pt x="41783" y="140843"/>
                  </a:lnTo>
                  <a:lnTo>
                    <a:pt x="41949" y="152411"/>
                  </a:lnTo>
                  <a:lnTo>
                    <a:pt x="53086" y="185547"/>
                  </a:lnTo>
                  <a:lnTo>
                    <a:pt x="57023" y="188341"/>
                  </a:lnTo>
                  <a:lnTo>
                    <a:pt x="61849" y="189737"/>
                  </a:lnTo>
                  <a:lnTo>
                    <a:pt x="67691" y="189737"/>
                  </a:lnTo>
                  <a:lnTo>
                    <a:pt x="75438" y="189737"/>
                  </a:lnTo>
                  <a:lnTo>
                    <a:pt x="82423" y="187452"/>
                  </a:lnTo>
                  <a:lnTo>
                    <a:pt x="88519" y="182753"/>
                  </a:lnTo>
                  <a:lnTo>
                    <a:pt x="94488" y="178181"/>
                  </a:lnTo>
                  <a:lnTo>
                    <a:pt x="102235" y="131699"/>
                  </a:lnTo>
                  <a:lnTo>
                    <a:pt x="102235" y="0"/>
                  </a:lnTo>
                  <a:close/>
                </a:path>
              </a:pathLst>
            </a:custGeom>
            <a:ln w="10668">
              <a:solidFill>
                <a:srgbClr val="4579B8"/>
              </a:solidFill>
            </a:ln>
          </p:spPr>
          <p:txBody>
            <a:bodyPr wrap="square" lIns="0" tIns="0" rIns="0" bIns="0" rtlCol="0"/>
            <a:lstStyle/>
            <a:p>
              <a:endParaRPr>
                <a:solidFill>
                  <a:prstClr val="black"/>
                </a:solidFill>
              </a:endParaRPr>
            </a:p>
          </p:txBody>
        </p:sp>
        <p:pic>
          <p:nvPicPr>
            <p:cNvPr id="229" name="object 229"/>
            <p:cNvPicPr/>
            <p:nvPr/>
          </p:nvPicPr>
          <p:blipFill>
            <a:blip r:embed="rId41" cstate="print"/>
            <a:stretch>
              <a:fillRect/>
            </a:stretch>
          </p:blipFill>
          <p:spPr>
            <a:xfrm>
              <a:off x="6707505" y="3719829"/>
              <a:ext cx="188975" cy="232409"/>
            </a:xfrm>
            <a:prstGeom prst="rect">
              <a:avLst/>
            </a:prstGeom>
          </p:spPr>
        </p:pic>
        <p:pic>
          <p:nvPicPr>
            <p:cNvPr id="230" name="object 230"/>
            <p:cNvPicPr/>
            <p:nvPr/>
          </p:nvPicPr>
          <p:blipFill>
            <a:blip r:embed="rId118" cstate="print"/>
            <a:stretch>
              <a:fillRect/>
            </a:stretch>
          </p:blipFill>
          <p:spPr>
            <a:xfrm>
              <a:off x="8516620" y="3900423"/>
              <a:ext cx="59308" cy="86359"/>
            </a:xfrm>
            <a:prstGeom prst="rect">
              <a:avLst/>
            </a:prstGeom>
          </p:spPr>
        </p:pic>
        <p:pic>
          <p:nvPicPr>
            <p:cNvPr id="231" name="object 231"/>
            <p:cNvPicPr/>
            <p:nvPr/>
          </p:nvPicPr>
          <p:blipFill>
            <a:blip r:embed="rId119" cstate="print"/>
            <a:stretch>
              <a:fillRect/>
            </a:stretch>
          </p:blipFill>
          <p:spPr>
            <a:xfrm>
              <a:off x="8511286" y="3895089"/>
              <a:ext cx="69976" cy="97027"/>
            </a:xfrm>
            <a:prstGeom prst="rect">
              <a:avLst/>
            </a:prstGeom>
          </p:spPr>
        </p:pic>
      </p:grpSp>
      <p:grpSp>
        <p:nvGrpSpPr>
          <p:cNvPr id="232" name="object 232"/>
          <p:cNvGrpSpPr/>
          <p:nvPr/>
        </p:nvGrpSpPr>
        <p:grpSpPr>
          <a:xfrm>
            <a:off x="1883206" y="4085591"/>
            <a:ext cx="910591" cy="289560"/>
            <a:chOff x="359206" y="4085590"/>
            <a:chExt cx="910590" cy="289560"/>
          </a:xfrm>
        </p:grpSpPr>
        <p:pic>
          <p:nvPicPr>
            <p:cNvPr id="233" name="object 233"/>
            <p:cNvPicPr/>
            <p:nvPr/>
          </p:nvPicPr>
          <p:blipFill>
            <a:blip r:embed="rId120" cstate="print"/>
            <a:stretch>
              <a:fillRect/>
            </a:stretch>
          </p:blipFill>
          <p:spPr>
            <a:xfrm>
              <a:off x="364540" y="4090924"/>
              <a:ext cx="899408" cy="278383"/>
            </a:xfrm>
            <a:prstGeom prst="rect">
              <a:avLst/>
            </a:prstGeom>
          </p:spPr>
        </p:pic>
        <p:sp>
          <p:nvSpPr>
            <p:cNvPr id="234" name="object 234"/>
            <p:cNvSpPr/>
            <p:nvPr/>
          </p:nvSpPr>
          <p:spPr>
            <a:xfrm>
              <a:off x="736396" y="4147566"/>
              <a:ext cx="527685" cy="222250"/>
            </a:xfrm>
            <a:custGeom>
              <a:avLst/>
              <a:gdLst/>
              <a:ahLst/>
              <a:cxnLst/>
              <a:rect l="l" t="t" r="r" b="b"/>
              <a:pathLst>
                <a:path w="527685" h="222250">
                  <a:moveTo>
                    <a:pt x="450329" y="33019"/>
                  </a:moveTo>
                  <a:lnTo>
                    <a:pt x="417415" y="55165"/>
                  </a:lnTo>
                  <a:lnTo>
                    <a:pt x="414756" y="70992"/>
                  </a:lnTo>
                  <a:lnTo>
                    <a:pt x="415416" y="79922"/>
                  </a:lnTo>
                  <a:lnTo>
                    <a:pt x="443762" y="113283"/>
                  </a:lnTo>
                  <a:lnTo>
                    <a:pt x="451065" y="114045"/>
                  </a:lnTo>
                  <a:lnTo>
                    <a:pt x="458114" y="113355"/>
                  </a:lnTo>
                  <a:lnTo>
                    <a:pt x="484400" y="81905"/>
                  </a:lnTo>
                  <a:lnTo>
                    <a:pt x="485000" y="73024"/>
                  </a:lnTo>
                  <a:lnTo>
                    <a:pt x="484390" y="64263"/>
                  </a:lnTo>
                  <a:lnTo>
                    <a:pt x="457574" y="33688"/>
                  </a:lnTo>
                  <a:lnTo>
                    <a:pt x="450329" y="33019"/>
                  </a:lnTo>
                  <a:close/>
                </a:path>
                <a:path w="527685" h="222250">
                  <a:moveTo>
                    <a:pt x="461632" y="0"/>
                  </a:moveTo>
                  <a:lnTo>
                    <a:pt x="499515" y="10822"/>
                  </a:lnTo>
                  <a:lnTo>
                    <a:pt x="523009" y="42322"/>
                  </a:lnTo>
                  <a:lnTo>
                    <a:pt x="527570" y="72770"/>
                  </a:lnTo>
                  <a:lnTo>
                    <a:pt x="526411" y="89106"/>
                  </a:lnTo>
                  <a:lnTo>
                    <a:pt x="509041" y="127253"/>
                  </a:lnTo>
                  <a:lnTo>
                    <a:pt x="475258" y="146059"/>
                  </a:lnTo>
                  <a:lnTo>
                    <a:pt x="461340" y="147319"/>
                  </a:lnTo>
                  <a:lnTo>
                    <a:pt x="454755" y="146937"/>
                  </a:lnTo>
                  <a:lnTo>
                    <a:pt x="419370" y="129274"/>
                  </a:lnTo>
                  <a:lnTo>
                    <a:pt x="415201" y="124205"/>
                  </a:lnTo>
                  <a:lnTo>
                    <a:pt x="415201" y="172084"/>
                  </a:lnTo>
                  <a:lnTo>
                    <a:pt x="527265" y="172084"/>
                  </a:lnTo>
                  <a:lnTo>
                    <a:pt x="527265" y="205866"/>
                  </a:lnTo>
                  <a:lnTo>
                    <a:pt x="415201" y="205866"/>
                  </a:lnTo>
                  <a:lnTo>
                    <a:pt x="415201" y="221741"/>
                  </a:lnTo>
                  <a:lnTo>
                    <a:pt x="373380" y="221741"/>
                  </a:lnTo>
                  <a:lnTo>
                    <a:pt x="373380" y="205866"/>
                  </a:lnTo>
                  <a:lnTo>
                    <a:pt x="351802" y="205866"/>
                  </a:lnTo>
                  <a:lnTo>
                    <a:pt x="351802" y="172084"/>
                  </a:lnTo>
                  <a:lnTo>
                    <a:pt x="373380" y="172084"/>
                  </a:lnTo>
                  <a:lnTo>
                    <a:pt x="373380" y="3555"/>
                  </a:lnTo>
                  <a:lnTo>
                    <a:pt x="412368" y="3555"/>
                  </a:lnTo>
                  <a:lnTo>
                    <a:pt x="412368" y="26796"/>
                  </a:lnTo>
                  <a:lnTo>
                    <a:pt x="416526" y="21081"/>
                  </a:lnTo>
                  <a:lnTo>
                    <a:pt x="454224" y="454"/>
                  </a:lnTo>
                  <a:lnTo>
                    <a:pt x="461632" y="0"/>
                  </a:lnTo>
                  <a:close/>
                </a:path>
                <a:path w="527685" h="222250">
                  <a:moveTo>
                    <a:pt x="90932" y="0"/>
                  </a:moveTo>
                  <a:lnTo>
                    <a:pt x="131622" y="15747"/>
                  </a:lnTo>
                  <a:lnTo>
                    <a:pt x="144068" y="63372"/>
                  </a:lnTo>
                  <a:lnTo>
                    <a:pt x="144068" y="161543"/>
                  </a:lnTo>
                  <a:lnTo>
                    <a:pt x="102247" y="161543"/>
                  </a:lnTo>
                  <a:lnTo>
                    <a:pt x="102247" y="80898"/>
                  </a:lnTo>
                  <a:lnTo>
                    <a:pt x="102121" y="70540"/>
                  </a:lnTo>
                  <a:lnTo>
                    <a:pt x="87807" y="33527"/>
                  </a:lnTo>
                  <a:lnTo>
                    <a:pt x="82600" y="32003"/>
                  </a:lnTo>
                  <a:lnTo>
                    <a:pt x="76352" y="32003"/>
                  </a:lnTo>
                  <a:lnTo>
                    <a:pt x="68503" y="32003"/>
                  </a:lnTo>
                  <a:lnTo>
                    <a:pt x="61569" y="34289"/>
                  </a:lnTo>
                  <a:lnTo>
                    <a:pt x="55511" y="38988"/>
                  </a:lnTo>
                  <a:lnTo>
                    <a:pt x="49453" y="43560"/>
                  </a:lnTo>
                  <a:lnTo>
                    <a:pt x="41821" y="90042"/>
                  </a:lnTo>
                  <a:lnTo>
                    <a:pt x="41821" y="161543"/>
                  </a:lnTo>
                  <a:lnTo>
                    <a:pt x="0" y="161543"/>
                  </a:lnTo>
                  <a:lnTo>
                    <a:pt x="0" y="3555"/>
                  </a:lnTo>
                  <a:lnTo>
                    <a:pt x="38849" y="3555"/>
                  </a:lnTo>
                  <a:lnTo>
                    <a:pt x="38849" y="26796"/>
                  </a:lnTo>
                  <a:lnTo>
                    <a:pt x="49857" y="15055"/>
                  </a:lnTo>
                  <a:lnTo>
                    <a:pt x="62209" y="6683"/>
                  </a:lnTo>
                  <a:lnTo>
                    <a:pt x="75902" y="1668"/>
                  </a:lnTo>
                  <a:lnTo>
                    <a:pt x="90932" y="0"/>
                  </a:lnTo>
                  <a:close/>
                </a:path>
              </a:pathLst>
            </a:custGeom>
            <a:ln w="10668">
              <a:solidFill>
                <a:srgbClr val="4579B8"/>
              </a:solidFill>
            </a:ln>
          </p:spPr>
          <p:txBody>
            <a:bodyPr wrap="square" lIns="0" tIns="0" rIns="0" bIns="0" rtlCol="0"/>
            <a:lstStyle/>
            <a:p>
              <a:endParaRPr>
                <a:solidFill>
                  <a:prstClr val="black"/>
                </a:solidFill>
              </a:endParaRPr>
            </a:p>
          </p:txBody>
        </p:sp>
        <p:pic>
          <p:nvPicPr>
            <p:cNvPr id="235" name="object 235"/>
            <p:cNvPicPr/>
            <p:nvPr/>
          </p:nvPicPr>
          <p:blipFill>
            <a:blip r:embed="rId121" cstate="print"/>
            <a:stretch>
              <a:fillRect/>
            </a:stretch>
          </p:blipFill>
          <p:spPr>
            <a:xfrm>
              <a:off x="545134" y="4142232"/>
              <a:ext cx="154736" cy="232409"/>
            </a:xfrm>
            <a:prstGeom prst="rect">
              <a:avLst/>
            </a:prstGeom>
          </p:spPr>
        </p:pic>
        <p:pic>
          <p:nvPicPr>
            <p:cNvPr id="236" name="object 236"/>
            <p:cNvPicPr/>
            <p:nvPr/>
          </p:nvPicPr>
          <p:blipFill>
            <a:blip r:embed="rId122" cstate="print"/>
            <a:stretch>
              <a:fillRect/>
            </a:stretch>
          </p:blipFill>
          <p:spPr>
            <a:xfrm>
              <a:off x="359206" y="4142232"/>
              <a:ext cx="154736" cy="172211"/>
            </a:xfrm>
            <a:prstGeom prst="rect">
              <a:avLst/>
            </a:prstGeom>
          </p:spPr>
        </p:pic>
        <p:sp>
          <p:nvSpPr>
            <p:cNvPr id="237" name="object 237"/>
            <p:cNvSpPr/>
            <p:nvPr/>
          </p:nvSpPr>
          <p:spPr>
            <a:xfrm>
              <a:off x="888098" y="4090924"/>
              <a:ext cx="178435" cy="222250"/>
            </a:xfrm>
            <a:custGeom>
              <a:avLst/>
              <a:gdLst/>
              <a:ahLst/>
              <a:cxnLst/>
              <a:rect l="l" t="t" r="r" b="b"/>
              <a:pathLst>
                <a:path w="178434" h="222250">
                  <a:moveTo>
                    <a:pt x="0" y="0"/>
                  </a:moveTo>
                  <a:lnTo>
                    <a:pt x="76047" y="0"/>
                  </a:lnTo>
                  <a:lnTo>
                    <a:pt x="76047" y="140843"/>
                  </a:lnTo>
                  <a:lnTo>
                    <a:pt x="76214" y="152411"/>
                  </a:lnTo>
                  <a:lnTo>
                    <a:pt x="87363" y="185546"/>
                  </a:lnTo>
                  <a:lnTo>
                    <a:pt x="91325" y="188340"/>
                  </a:lnTo>
                  <a:lnTo>
                    <a:pt x="96189" y="189737"/>
                  </a:lnTo>
                  <a:lnTo>
                    <a:pt x="101942" y="189737"/>
                  </a:lnTo>
                  <a:lnTo>
                    <a:pt x="109778" y="189737"/>
                  </a:lnTo>
                  <a:lnTo>
                    <a:pt x="116725" y="187451"/>
                  </a:lnTo>
                  <a:lnTo>
                    <a:pt x="122783" y="182752"/>
                  </a:lnTo>
                  <a:lnTo>
                    <a:pt x="128828" y="178181"/>
                  </a:lnTo>
                  <a:lnTo>
                    <a:pt x="136474" y="131699"/>
                  </a:lnTo>
                  <a:lnTo>
                    <a:pt x="136474" y="60198"/>
                  </a:lnTo>
                  <a:lnTo>
                    <a:pt x="178295" y="60198"/>
                  </a:lnTo>
                  <a:lnTo>
                    <a:pt x="178295" y="218186"/>
                  </a:lnTo>
                  <a:lnTo>
                    <a:pt x="139446" y="218186"/>
                  </a:lnTo>
                  <a:lnTo>
                    <a:pt x="139446" y="194944"/>
                  </a:lnTo>
                  <a:lnTo>
                    <a:pt x="128375" y="206686"/>
                  </a:lnTo>
                  <a:lnTo>
                    <a:pt x="116004" y="215058"/>
                  </a:lnTo>
                  <a:lnTo>
                    <a:pt x="102334" y="220073"/>
                  </a:lnTo>
                  <a:lnTo>
                    <a:pt x="87363" y="221742"/>
                  </a:lnTo>
                  <a:lnTo>
                    <a:pt x="78659" y="221289"/>
                  </a:lnTo>
                  <a:lnTo>
                    <a:pt x="42791" y="201126"/>
                  </a:lnTo>
                  <a:lnTo>
                    <a:pt x="34226" y="158369"/>
                  </a:lnTo>
                  <a:lnTo>
                    <a:pt x="34226" y="33781"/>
                  </a:lnTo>
                  <a:lnTo>
                    <a:pt x="0" y="33781"/>
                  </a:lnTo>
                  <a:lnTo>
                    <a:pt x="0" y="0"/>
                  </a:lnTo>
                  <a:close/>
                </a:path>
              </a:pathLst>
            </a:custGeom>
            <a:ln w="10668">
              <a:solidFill>
                <a:srgbClr val="4579B8"/>
              </a:solidFill>
            </a:ln>
          </p:spPr>
          <p:txBody>
            <a:bodyPr wrap="square" lIns="0" tIns="0" rIns="0" bIns="0" rtlCol="0"/>
            <a:lstStyle/>
            <a:p>
              <a:endParaRPr>
                <a:solidFill>
                  <a:prstClr val="black"/>
                </a:solidFill>
              </a:endParaRPr>
            </a:p>
          </p:txBody>
        </p:sp>
      </p:grpSp>
      <p:grpSp>
        <p:nvGrpSpPr>
          <p:cNvPr id="238" name="object 238"/>
          <p:cNvGrpSpPr/>
          <p:nvPr/>
        </p:nvGrpSpPr>
        <p:grpSpPr>
          <a:xfrm>
            <a:off x="2882902" y="4085591"/>
            <a:ext cx="1537335" cy="289560"/>
            <a:chOff x="1358900" y="4085590"/>
            <a:chExt cx="1537335" cy="289560"/>
          </a:xfrm>
        </p:grpSpPr>
        <p:pic>
          <p:nvPicPr>
            <p:cNvPr id="239" name="object 239"/>
            <p:cNvPicPr/>
            <p:nvPr/>
          </p:nvPicPr>
          <p:blipFill>
            <a:blip r:embed="rId123" cstate="print"/>
            <a:stretch>
              <a:fillRect/>
            </a:stretch>
          </p:blipFill>
          <p:spPr>
            <a:xfrm>
              <a:off x="1364233" y="4090924"/>
              <a:ext cx="1526286" cy="278383"/>
            </a:xfrm>
            <a:prstGeom prst="rect">
              <a:avLst/>
            </a:prstGeom>
          </p:spPr>
        </p:pic>
        <p:sp>
          <p:nvSpPr>
            <p:cNvPr id="240" name="object 240"/>
            <p:cNvSpPr/>
            <p:nvPr/>
          </p:nvSpPr>
          <p:spPr>
            <a:xfrm>
              <a:off x="2575813" y="4151122"/>
              <a:ext cx="114300" cy="158115"/>
            </a:xfrm>
            <a:custGeom>
              <a:avLst/>
              <a:gdLst/>
              <a:ahLst/>
              <a:cxnLst/>
              <a:rect l="l" t="t" r="r" b="b"/>
              <a:pathLst>
                <a:path w="114300" h="158114">
                  <a:moveTo>
                    <a:pt x="0" y="0"/>
                  </a:moveTo>
                  <a:lnTo>
                    <a:pt x="41910" y="0"/>
                  </a:lnTo>
                  <a:lnTo>
                    <a:pt x="41910" y="124205"/>
                  </a:lnTo>
                  <a:lnTo>
                    <a:pt x="114173" y="124205"/>
                  </a:lnTo>
                  <a:lnTo>
                    <a:pt x="114173" y="157987"/>
                  </a:lnTo>
                  <a:lnTo>
                    <a:pt x="0" y="157987"/>
                  </a:lnTo>
                  <a:lnTo>
                    <a:pt x="0" y="0"/>
                  </a:lnTo>
                  <a:close/>
                </a:path>
              </a:pathLst>
            </a:custGeom>
            <a:ln w="10668">
              <a:solidFill>
                <a:srgbClr val="4579B8"/>
              </a:solidFill>
            </a:ln>
          </p:spPr>
          <p:txBody>
            <a:bodyPr wrap="square" lIns="0" tIns="0" rIns="0" bIns="0" rtlCol="0"/>
            <a:lstStyle/>
            <a:p>
              <a:endParaRPr>
                <a:solidFill>
                  <a:prstClr val="black"/>
                </a:solidFill>
              </a:endParaRPr>
            </a:p>
          </p:txBody>
        </p:sp>
        <p:pic>
          <p:nvPicPr>
            <p:cNvPr id="241" name="object 241"/>
            <p:cNvPicPr/>
            <p:nvPr/>
          </p:nvPicPr>
          <p:blipFill>
            <a:blip r:embed="rId124" cstate="print"/>
            <a:stretch>
              <a:fillRect/>
            </a:stretch>
          </p:blipFill>
          <p:spPr>
            <a:xfrm>
              <a:off x="2384552" y="4142232"/>
              <a:ext cx="154812" cy="172211"/>
            </a:xfrm>
            <a:prstGeom prst="rect">
              <a:avLst/>
            </a:prstGeom>
          </p:spPr>
        </p:pic>
        <p:pic>
          <p:nvPicPr>
            <p:cNvPr id="242" name="object 242"/>
            <p:cNvPicPr/>
            <p:nvPr/>
          </p:nvPicPr>
          <p:blipFill>
            <a:blip r:embed="rId92" cstate="print"/>
            <a:stretch>
              <a:fillRect/>
            </a:stretch>
          </p:blipFill>
          <p:spPr>
            <a:xfrm>
              <a:off x="2012695" y="4142232"/>
              <a:ext cx="154812" cy="232409"/>
            </a:xfrm>
            <a:prstGeom prst="rect">
              <a:avLst/>
            </a:prstGeom>
          </p:spPr>
        </p:pic>
        <p:pic>
          <p:nvPicPr>
            <p:cNvPr id="243" name="object 243"/>
            <p:cNvPicPr/>
            <p:nvPr/>
          </p:nvPicPr>
          <p:blipFill>
            <a:blip r:embed="rId64" cstate="print"/>
            <a:stretch>
              <a:fillRect/>
            </a:stretch>
          </p:blipFill>
          <p:spPr>
            <a:xfrm>
              <a:off x="1737740" y="4142232"/>
              <a:ext cx="242569" cy="175767"/>
            </a:xfrm>
            <a:prstGeom prst="rect">
              <a:avLst/>
            </a:prstGeom>
          </p:spPr>
        </p:pic>
        <p:pic>
          <p:nvPicPr>
            <p:cNvPr id="244" name="object 244"/>
            <p:cNvPicPr/>
            <p:nvPr/>
          </p:nvPicPr>
          <p:blipFill>
            <a:blip r:embed="rId66" cstate="print"/>
            <a:stretch>
              <a:fillRect/>
            </a:stretch>
          </p:blipFill>
          <p:spPr>
            <a:xfrm>
              <a:off x="1358900" y="4142232"/>
              <a:ext cx="161036" cy="232409"/>
            </a:xfrm>
            <a:prstGeom prst="rect">
              <a:avLst/>
            </a:prstGeom>
          </p:spPr>
        </p:pic>
        <p:sp>
          <p:nvSpPr>
            <p:cNvPr id="245" name="object 245"/>
            <p:cNvSpPr/>
            <p:nvPr/>
          </p:nvSpPr>
          <p:spPr>
            <a:xfrm>
              <a:off x="2203322" y="4090924"/>
              <a:ext cx="687705" cy="278765"/>
            </a:xfrm>
            <a:custGeom>
              <a:avLst/>
              <a:gdLst/>
              <a:ahLst/>
              <a:cxnLst/>
              <a:rect l="l" t="t" r="r" b="b"/>
              <a:pathLst>
                <a:path w="687705" h="278764">
                  <a:moveTo>
                    <a:pt x="609726" y="0"/>
                  </a:moveTo>
                  <a:lnTo>
                    <a:pt x="687196" y="0"/>
                  </a:lnTo>
                  <a:lnTo>
                    <a:pt x="687196" y="33781"/>
                  </a:lnTo>
                  <a:lnTo>
                    <a:pt x="651509" y="33781"/>
                  </a:lnTo>
                  <a:lnTo>
                    <a:pt x="651509" y="218186"/>
                  </a:lnTo>
                  <a:lnTo>
                    <a:pt x="612647" y="218186"/>
                  </a:lnTo>
                  <a:lnTo>
                    <a:pt x="612647" y="194944"/>
                  </a:lnTo>
                  <a:lnTo>
                    <a:pt x="601600" y="206686"/>
                  </a:lnTo>
                  <a:lnTo>
                    <a:pt x="589232" y="215058"/>
                  </a:lnTo>
                  <a:lnTo>
                    <a:pt x="575554" y="220073"/>
                  </a:lnTo>
                  <a:lnTo>
                    <a:pt x="560577" y="221742"/>
                  </a:lnTo>
                  <a:lnTo>
                    <a:pt x="551890" y="221289"/>
                  </a:lnTo>
                  <a:lnTo>
                    <a:pt x="515993" y="201126"/>
                  </a:lnTo>
                  <a:lnTo>
                    <a:pt x="507491" y="158369"/>
                  </a:lnTo>
                  <a:lnTo>
                    <a:pt x="507491" y="60198"/>
                  </a:lnTo>
                  <a:lnTo>
                    <a:pt x="549275" y="60198"/>
                  </a:lnTo>
                  <a:lnTo>
                    <a:pt x="549275" y="140843"/>
                  </a:lnTo>
                  <a:lnTo>
                    <a:pt x="549441" y="152411"/>
                  </a:lnTo>
                  <a:lnTo>
                    <a:pt x="560577" y="185546"/>
                  </a:lnTo>
                  <a:lnTo>
                    <a:pt x="564514" y="188340"/>
                  </a:lnTo>
                  <a:lnTo>
                    <a:pt x="569340" y="189737"/>
                  </a:lnTo>
                  <a:lnTo>
                    <a:pt x="575182" y="189737"/>
                  </a:lnTo>
                  <a:lnTo>
                    <a:pt x="582929" y="189737"/>
                  </a:lnTo>
                  <a:lnTo>
                    <a:pt x="589914" y="187451"/>
                  </a:lnTo>
                  <a:lnTo>
                    <a:pt x="596010" y="182752"/>
                  </a:lnTo>
                  <a:lnTo>
                    <a:pt x="601979" y="178181"/>
                  </a:lnTo>
                  <a:lnTo>
                    <a:pt x="609726" y="131699"/>
                  </a:lnTo>
                  <a:lnTo>
                    <a:pt x="609726" y="0"/>
                  </a:lnTo>
                  <a:close/>
                </a:path>
                <a:path w="687705" h="278764">
                  <a:moveTo>
                    <a:pt x="102234" y="0"/>
                  </a:moveTo>
                  <a:lnTo>
                    <a:pt x="144018" y="0"/>
                  </a:lnTo>
                  <a:lnTo>
                    <a:pt x="144018" y="244601"/>
                  </a:lnTo>
                  <a:lnTo>
                    <a:pt x="179704" y="244601"/>
                  </a:lnTo>
                  <a:lnTo>
                    <a:pt x="179704" y="278383"/>
                  </a:lnTo>
                  <a:lnTo>
                    <a:pt x="102234" y="278383"/>
                  </a:lnTo>
                  <a:lnTo>
                    <a:pt x="102234" y="198627"/>
                  </a:lnTo>
                  <a:lnTo>
                    <a:pt x="91662" y="208722"/>
                  </a:lnTo>
                  <a:lnTo>
                    <a:pt x="79946" y="215947"/>
                  </a:lnTo>
                  <a:lnTo>
                    <a:pt x="67087" y="220291"/>
                  </a:lnTo>
                  <a:lnTo>
                    <a:pt x="53085" y="221742"/>
                  </a:lnTo>
                  <a:lnTo>
                    <a:pt x="44398" y="221289"/>
                  </a:lnTo>
                  <a:lnTo>
                    <a:pt x="8501" y="201126"/>
                  </a:lnTo>
                  <a:lnTo>
                    <a:pt x="0" y="158369"/>
                  </a:lnTo>
                  <a:lnTo>
                    <a:pt x="0" y="60198"/>
                  </a:lnTo>
                  <a:lnTo>
                    <a:pt x="41782" y="60198"/>
                  </a:lnTo>
                  <a:lnTo>
                    <a:pt x="41782" y="140843"/>
                  </a:lnTo>
                  <a:lnTo>
                    <a:pt x="41949" y="152411"/>
                  </a:lnTo>
                  <a:lnTo>
                    <a:pt x="57022" y="188340"/>
                  </a:lnTo>
                  <a:lnTo>
                    <a:pt x="61849" y="189737"/>
                  </a:lnTo>
                  <a:lnTo>
                    <a:pt x="67690" y="189737"/>
                  </a:lnTo>
                  <a:lnTo>
                    <a:pt x="74168" y="189737"/>
                  </a:lnTo>
                  <a:lnTo>
                    <a:pt x="101187" y="157733"/>
                  </a:lnTo>
                  <a:lnTo>
                    <a:pt x="102234" y="136778"/>
                  </a:lnTo>
                  <a:lnTo>
                    <a:pt x="102234" y="0"/>
                  </a:lnTo>
                  <a:close/>
                </a:path>
              </a:pathLst>
            </a:custGeom>
            <a:ln w="10668">
              <a:solidFill>
                <a:srgbClr val="4579B8"/>
              </a:solidFill>
            </a:ln>
          </p:spPr>
          <p:txBody>
            <a:bodyPr wrap="square" lIns="0" tIns="0" rIns="0" bIns="0" rtlCol="0"/>
            <a:lstStyle/>
            <a:p>
              <a:endParaRPr>
                <a:solidFill>
                  <a:prstClr val="black"/>
                </a:solidFill>
              </a:endParaRPr>
            </a:p>
          </p:txBody>
        </p:sp>
        <p:pic>
          <p:nvPicPr>
            <p:cNvPr id="246" name="object 246"/>
            <p:cNvPicPr/>
            <p:nvPr/>
          </p:nvPicPr>
          <p:blipFill>
            <a:blip r:embed="rId125" cstate="print"/>
            <a:stretch>
              <a:fillRect/>
            </a:stretch>
          </p:blipFill>
          <p:spPr>
            <a:xfrm>
              <a:off x="1516761" y="4085590"/>
              <a:ext cx="188975" cy="232409"/>
            </a:xfrm>
            <a:prstGeom prst="rect">
              <a:avLst/>
            </a:prstGeom>
          </p:spPr>
        </p:pic>
      </p:grpSp>
      <p:grpSp>
        <p:nvGrpSpPr>
          <p:cNvPr id="247" name="object 247"/>
          <p:cNvGrpSpPr/>
          <p:nvPr/>
        </p:nvGrpSpPr>
        <p:grpSpPr>
          <a:xfrm>
            <a:off x="4483101" y="4085589"/>
            <a:ext cx="342265" cy="232411"/>
            <a:chOff x="2959100" y="4085590"/>
            <a:chExt cx="342265" cy="232410"/>
          </a:xfrm>
        </p:grpSpPr>
        <p:pic>
          <p:nvPicPr>
            <p:cNvPr id="248" name="object 248"/>
            <p:cNvPicPr/>
            <p:nvPr/>
          </p:nvPicPr>
          <p:blipFill>
            <a:blip r:embed="rId68" cstate="print"/>
            <a:stretch>
              <a:fillRect/>
            </a:stretch>
          </p:blipFill>
          <p:spPr>
            <a:xfrm>
              <a:off x="2964433" y="4090924"/>
              <a:ext cx="331596" cy="221742"/>
            </a:xfrm>
            <a:prstGeom prst="rect">
              <a:avLst/>
            </a:prstGeom>
          </p:spPr>
        </p:pic>
        <p:pic>
          <p:nvPicPr>
            <p:cNvPr id="249" name="object 249"/>
            <p:cNvPicPr/>
            <p:nvPr/>
          </p:nvPicPr>
          <p:blipFill>
            <a:blip r:embed="rId69" cstate="print"/>
            <a:stretch>
              <a:fillRect/>
            </a:stretch>
          </p:blipFill>
          <p:spPr>
            <a:xfrm>
              <a:off x="2959100" y="4085590"/>
              <a:ext cx="342264" cy="232409"/>
            </a:xfrm>
            <a:prstGeom prst="rect">
              <a:avLst/>
            </a:prstGeom>
          </p:spPr>
        </p:pic>
      </p:grpSp>
      <p:grpSp>
        <p:nvGrpSpPr>
          <p:cNvPr id="250" name="object 250"/>
          <p:cNvGrpSpPr/>
          <p:nvPr/>
        </p:nvGrpSpPr>
        <p:grpSpPr>
          <a:xfrm>
            <a:off x="4918203" y="4107816"/>
            <a:ext cx="294005" cy="207645"/>
            <a:chOff x="3394202" y="4107815"/>
            <a:chExt cx="294005" cy="207645"/>
          </a:xfrm>
        </p:grpSpPr>
        <p:pic>
          <p:nvPicPr>
            <p:cNvPr id="251" name="object 251"/>
            <p:cNvPicPr/>
            <p:nvPr/>
          </p:nvPicPr>
          <p:blipFill>
            <a:blip r:embed="rId126" cstate="print"/>
            <a:stretch>
              <a:fillRect/>
            </a:stretch>
          </p:blipFill>
          <p:spPr>
            <a:xfrm>
              <a:off x="3399663" y="4113149"/>
              <a:ext cx="282828" cy="196850"/>
            </a:xfrm>
            <a:prstGeom prst="rect">
              <a:avLst/>
            </a:prstGeom>
          </p:spPr>
        </p:pic>
        <p:pic>
          <p:nvPicPr>
            <p:cNvPr id="252" name="object 252"/>
            <p:cNvPicPr/>
            <p:nvPr/>
          </p:nvPicPr>
          <p:blipFill>
            <a:blip r:embed="rId127" cstate="print"/>
            <a:stretch>
              <a:fillRect/>
            </a:stretch>
          </p:blipFill>
          <p:spPr>
            <a:xfrm>
              <a:off x="3394202" y="4107815"/>
              <a:ext cx="293624" cy="207517"/>
            </a:xfrm>
            <a:prstGeom prst="rect">
              <a:avLst/>
            </a:prstGeom>
          </p:spPr>
        </p:pic>
      </p:grpSp>
      <p:grpSp>
        <p:nvGrpSpPr>
          <p:cNvPr id="253" name="object 253"/>
          <p:cNvGrpSpPr/>
          <p:nvPr/>
        </p:nvGrpSpPr>
        <p:grpSpPr>
          <a:xfrm>
            <a:off x="5302378" y="4085591"/>
            <a:ext cx="1130935" cy="289560"/>
            <a:chOff x="3778377" y="4085590"/>
            <a:chExt cx="1130935" cy="289560"/>
          </a:xfrm>
        </p:grpSpPr>
        <p:pic>
          <p:nvPicPr>
            <p:cNvPr id="254" name="object 254"/>
            <p:cNvPicPr/>
            <p:nvPr/>
          </p:nvPicPr>
          <p:blipFill>
            <a:blip r:embed="rId128" cstate="print"/>
            <a:stretch>
              <a:fillRect/>
            </a:stretch>
          </p:blipFill>
          <p:spPr>
            <a:xfrm>
              <a:off x="3783711" y="4090924"/>
              <a:ext cx="1120013" cy="278383"/>
            </a:xfrm>
            <a:prstGeom prst="rect">
              <a:avLst/>
            </a:prstGeom>
          </p:spPr>
        </p:pic>
        <p:sp>
          <p:nvSpPr>
            <p:cNvPr id="255" name="object 255"/>
            <p:cNvSpPr/>
            <p:nvPr/>
          </p:nvSpPr>
          <p:spPr>
            <a:xfrm>
              <a:off x="3783711" y="4147566"/>
              <a:ext cx="897890" cy="222250"/>
            </a:xfrm>
            <a:custGeom>
              <a:avLst/>
              <a:gdLst/>
              <a:ahLst/>
              <a:cxnLst/>
              <a:rect l="l" t="t" r="r" b="b"/>
              <a:pathLst>
                <a:path w="897889" h="222250">
                  <a:moveTo>
                    <a:pt x="665988" y="3555"/>
                  </a:moveTo>
                  <a:lnTo>
                    <a:pt x="707771" y="3555"/>
                  </a:lnTo>
                  <a:lnTo>
                    <a:pt x="707771" y="93852"/>
                  </a:lnTo>
                  <a:lnTo>
                    <a:pt x="708151" y="105832"/>
                  </a:lnTo>
                  <a:lnTo>
                    <a:pt x="723391" y="133095"/>
                  </a:lnTo>
                  <a:lnTo>
                    <a:pt x="729868" y="133095"/>
                  </a:lnTo>
                  <a:lnTo>
                    <a:pt x="738124" y="133095"/>
                  </a:lnTo>
                  <a:lnTo>
                    <a:pt x="760408" y="94829"/>
                  </a:lnTo>
                  <a:lnTo>
                    <a:pt x="760984" y="79374"/>
                  </a:lnTo>
                  <a:lnTo>
                    <a:pt x="760984" y="3555"/>
                  </a:lnTo>
                  <a:lnTo>
                    <a:pt x="802893" y="3555"/>
                  </a:lnTo>
                  <a:lnTo>
                    <a:pt x="802893" y="90169"/>
                  </a:lnTo>
                  <a:lnTo>
                    <a:pt x="803017" y="100597"/>
                  </a:lnTo>
                  <a:lnTo>
                    <a:pt x="811911" y="129793"/>
                  </a:lnTo>
                  <a:lnTo>
                    <a:pt x="814959" y="132079"/>
                  </a:lnTo>
                  <a:lnTo>
                    <a:pt x="819276" y="133095"/>
                  </a:lnTo>
                  <a:lnTo>
                    <a:pt x="824738" y="133095"/>
                  </a:lnTo>
                  <a:lnTo>
                    <a:pt x="831088" y="133095"/>
                  </a:lnTo>
                  <a:lnTo>
                    <a:pt x="855249" y="100472"/>
                  </a:lnTo>
                  <a:lnTo>
                    <a:pt x="856106" y="80263"/>
                  </a:lnTo>
                  <a:lnTo>
                    <a:pt x="856106" y="3555"/>
                  </a:lnTo>
                  <a:lnTo>
                    <a:pt x="897889" y="3555"/>
                  </a:lnTo>
                  <a:lnTo>
                    <a:pt x="897889" y="161543"/>
                  </a:lnTo>
                  <a:lnTo>
                    <a:pt x="859409" y="161543"/>
                  </a:lnTo>
                  <a:lnTo>
                    <a:pt x="859409" y="139953"/>
                  </a:lnTo>
                  <a:lnTo>
                    <a:pt x="854076" y="145911"/>
                  </a:lnTo>
                  <a:lnTo>
                    <a:pt x="817661" y="164717"/>
                  </a:lnTo>
                  <a:lnTo>
                    <a:pt x="810640" y="165099"/>
                  </a:lnTo>
                  <a:lnTo>
                    <a:pt x="796422" y="163528"/>
                  </a:lnTo>
                  <a:lnTo>
                    <a:pt x="784240" y="158813"/>
                  </a:lnTo>
                  <a:lnTo>
                    <a:pt x="774082" y="150955"/>
                  </a:lnTo>
                  <a:lnTo>
                    <a:pt x="765937" y="139953"/>
                  </a:lnTo>
                  <a:lnTo>
                    <a:pt x="755145" y="150955"/>
                  </a:lnTo>
                  <a:lnTo>
                    <a:pt x="743521" y="158813"/>
                  </a:lnTo>
                  <a:lnTo>
                    <a:pt x="731039" y="163528"/>
                  </a:lnTo>
                  <a:lnTo>
                    <a:pt x="717676" y="165099"/>
                  </a:lnTo>
                  <a:lnTo>
                    <a:pt x="709108" y="164669"/>
                  </a:lnTo>
                  <a:lnTo>
                    <a:pt x="675004" y="147446"/>
                  </a:lnTo>
                  <a:lnTo>
                    <a:pt x="665988" y="104520"/>
                  </a:lnTo>
                  <a:lnTo>
                    <a:pt x="665988" y="3555"/>
                  </a:lnTo>
                  <a:close/>
                </a:path>
                <a:path w="897889" h="222250">
                  <a:moveTo>
                    <a:pt x="0" y="3555"/>
                  </a:moveTo>
                  <a:lnTo>
                    <a:pt x="41783" y="3555"/>
                  </a:lnTo>
                  <a:lnTo>
                    <a:pt x="41783" y="93852"/>
                  </a:lnTo>
                  <a:lnTo>
                    <a:pt x="42163" y="105832"/>
                  </a:lnTo>
                  <a:lnTo>
                    <a:pt x="57403" y="133095"/>
                  </a:lnTo>
                  <a:lnTo>
                    <a:pt x="63880" y="133095"/>
                  </a:lnTo>
                  <a:lnTo>
                    <a:pt x="72136" y="133095"/>
                  </a:lnTo>
                  <a:lnTo>
                    <a:pt x="94420" y="94829"/>
                  </a:lnTo>
                  <a:lnTo>
                    <a:pt x="94996" y="79374"/>
                  </a:lnTo>
                  <a:lnTo>
                    <a:pt x="94996" y="3555"/>
                  </a:lnTo>
                  <a:lnTo>
                    <a:pt x="136905" y="3555"/>
                  </a:lnTo>
                  <a:lnTo>
                    <a:pt x="136905" y="90169"/>
                  </a:lnTo>
                  <a:lnTo>
                    <a:pt x="137029" y="100597"/>
                  </a:lnTo>
                  <a:lnTo>
                    <a:pt x="145923" y="129793"/>
                  </a:lnTo>
                  <a:lnTo>
                    <a:pt x="148971" y="132079"/>
                  </a:lnTo>
                  <a:lnTo>
                    <a:pt x="153288" y="133095"/>
                  </a:lnTo>
                  <a:lnTo>
                    <a:pt x="158750" y="133095"/>
                  </a:lnTo>
                  <a:lnTo>
                    <a:pt x="165100" y="133095"/>
                  </a:lnTo>
                  <a:lnTo>
                    <a:pt x="189261" y="100472"/>
                  </a:lnTo>
                  <a:lnTo>
                    <a:pt x="190118" y="80263"/>
                  </a:lnTo>
                  <a:lnTo>
                    <a:pt x="190118" y="3555"/>
                  </a:lnTo>
                  <a:lnTo>
                    <a:pt x="231901" y="3555"/>
                  </a:lnTo>
                  <a:lnTo>
                    <a:pt x="231901" y="161543"/>
                  </a:lnTo>
                  <a:lnTo>
                    <a:pt x="193421" y="161543"/>
                  </a:lnTo>
                  <a:lnTo>
                    <a:pt x="193421" y="139953"/>
                  </a:lnTo>
                  <a:lnTo>
                    <a:pt x="188088" y="145911"/>
                  </a:lnTo>
                  <a:lnTo>
                    <a:pt x="151673" y="164717"/>
                  </a:lnTo>
                  <a:lnTo>
                    <a:pt x="144652" y="165099"/>
                  </a:lnTo>
                  <a:lnTo>
                    <a:pt x="130434" y="163528"/>
                  </a:lnTo>
                  <a:lnTo>
                    <a:pt x="118252" y="158813"/>
                  </a:lnTo>
                  <a:lnTo>
                    <a:pt x="108094" y="150955"/>
                  </a:lnTo>
                  <a:lnTo>
                    <a:pt x="99949" y="139953"/>
                  </a:lnTo>
                  <a:lnTo>
                    <a:pt x="89157" y="150955"/>
                  </a:lnTo>
                  <a:lnTo>
                    <a:pt x="77533" y="158813"/>
                  </a:lnTo>
                  <a:lnTo>
                    <a:pt x="65051" y="163528"/>
                  </a:lnTo>
                  <a:lnTo>
                    <a:pt x="51688" y="165099"/>
                  </a:lnTo>
                  <a:lnTo>
                    <a:pt x="43120" y="164669"/>
                  </a:lnTo>
                  <a:lnTo>
                    <a:pt x="9016" y="147446"/>
                  </a:lnTo>
                  <a:lnTo>
                    <a:pt x="0" y="104520"/>
                  </a:lnTo>
                  <a:lnTo>
                    <a:pt x="0" y="3555"/>
                  </a:lnTo>
                  <a:close/>
                </a:path>
                <a:path w="897889" h="222250">
                  <a:moveTo>
                    <a:pt x="553338" y="0"/>
                  </a:moveTo>
                  <a:lnTo>
                    <a:pt x="594058" y="15747"/>
                  </a:lnTo>
                  <a:lnTo>
                    <a:pt x="606551" y="63372"/>
                  </a:lnTo>
                  <a:lnTo>
                    <a:pt x="606551" y="127761"/>
                  </a:lnTo>
                  <a:lnTo>
                    <a:pt x="645160" y="127761"/>
                  </a:lnTo>
                  <a:lnTo>
                    <a:pt x="645160" y="161543"/>
                  </a:lnTo>
                  <a:lnTo>
                    <a:pt x="606551" y="161543"/>
                  </a:lnTo>
                  <a:lnTo>
                    <a:pt x="606551" y="221741"/>
                  </a:lnTo>
                  <a:lnTo>
                    <a:pt x="564641" y="221741"/>
                  </a:lnTo>
                  <a:lnTo>
                    <a:pt x="564641" y="80898"/>
                  </a:lnTo>
                  <a:lnTo>
                    <a:pt x="564522" y="70540"/>
                  </a:lnTo>
                  <a:lnTo>
                    <a:pt x="550290" y="33527"/>
                  </a:lnTo>
                  <a:lnTo>
                    <a:pt x="545084" y="32003"/>
                  </a:lnTo>
                  <a:lnTo>
                    <a:pt x="538861" y="32003"/>
                  </a:lnTo>
                  <a:lnTo>
                    <a:pt x="530987" y="32003"/>
                  </a:lnTo>
                  <a:lnTo>
                    <a:pt x="524001" y="34289"/>
                  </a:lnTo>
                  <a:lnTo>
                    <a:pt x="518033" y="38988"/>
                  </a:lnTo>
                  <a:lnTo>
                    <a:pt x="511937" y="43560"/>
                  </a:lnTo>
                  <a:lnTo>
                    <a:pt x="504316" y="90042"/>
                  </a:lnTo>
                  <a:lnTo>
                    <a:pt x="504316" y="161543"/>
                  </a:lnTo>
                  <a:lnTo>
                    <a:pt x="462406" y="161543"/>
                  </a:lnTo>
                  <a:lnTo>
                    <a:pt x="462406" y="3555"/>
                  </a:lnTo>
                  <a:lnTo>
                    <a:pt x="501268" y="3555"/>
                  </a:lnTo>
                  <a:lnTo>
                    <a:pt x="501268" y="26796"/>
                  </a:lnTo>
                  <a:lnTo>
                    <a:pt x="512316" y="15055"/>
                  </a:lnTo>
                  <a:lnTo>
                    <a:pt x="524684" y="6683"/>
                  </a:lnTo>
                  <a:lnTo>
                    <a:pt x="538362" y="1668"/>
                  </a:lnTo>
                  <a:lnTo>
                    <a:pt x="553338" y="0"/>
                  </a:lnTo>
                  <a:close/>
                </a:path>
              </a:pathLst>
            </a:custGeom>
            <a:ln w="10668">
              <a:solidFill>
                <a:srgbClr val="4579B8"/>
              </a:solidFill>
            </a:ln>
          </p:spPr>
          <p:txBody>
            <a:bodyPr wrap="square" lIns="0" tIns="0" rIns="0" bIns="0" rtlCol="0"/>
            <a:lstStyle/>
            <a:p>
              <a:endParaRPr>
                <a:solidFill>
                  <a:prstClr val="black"/>
                </a:solidFill>
              </a:endParaRPr>
            </a:p>
          </p:txBody>
        </p:sp>
        <p:pic>
          <p:nvPicPr>
            <p:cNvPr id="256" name="object 256"/>
            <p:cNvPicPr/>
            <p:nvPr/>
          </p:nvPicPr>
          <p:blipFill>
            <a:blip r:embed="rId129" cstate="print"/>
            <a:stretch>
              <a:fillRect/>
            </a:stretch>
          </p:blipFill>
          <p:spPr>
            <a:xfrm>
              <a:off x="4718685" y="4085590"/>
              <a:ext cx="190373" cy="232409"/>
            </a:xfrm>
            <a:prstGeom prst="rect">
              <a:avLst/>
            </a:prstGeom>
          </p:spPr>
        </p:pic>
        <p:sp>
          <p:nvSpPr>
            <p:cNvPr id="257" name="object 257"/>
            <p:cNvSpPr/>
            <p:nvPr/>
          </p:nvSpPr>
          <p:spPr>
            <a:xfrm>
              <a:off x="4024503" y="4090924"/>
              <a:ext cx="178435" cy="222250"/>
            </a:xfrm>
            <a:custGeom>
              <a:avLst/>
              <a:gdLst/>
              <a:ahLst/>
              <a:cxnLst/>
              <a:rect l="l" t="t" r="r" b="b"/>
              <a:pathLst>
                <a:path w="178435" h="222250">
                  <a:moveTo>
                    <a:pt x="0" y="0"/>
                  </a:moveTo>
                  <a:lnTo>
                    <a:pt x="76073" y="0"/>
                  </a:lnTo>
                  <a:lnTo>
                    <a:pt x="76073" y="140843"/>
                  </a:lnTo>
                  <a:lnTo>
                    <a:pt x="76239" y="152411"/>
                  </a:lnTo>
                  <a:lnTo>
                    <a:pt x="87375" y="185546"/>
                  </a:lnTo>
                  <a:lnTo>
                    <a:pt x="91312" y="188340"/>
                  </a:lnTo>
                  <a:lnTo>
                    <a:pt x="96138" y="189737"/>
                  </a:lnTo>
                  <a:lnTo>
                    <a:pt x="101981" y="189737"/>
                  </a:lnTo>
                  <a:lnTo>
                    <a:pt x="109727" y="189737"/>
                  </a:lnTo>
                  <a:lnTo>
                    <a:pt x="116712" y="187451"/>
                  </a:lnTo>
                  <a:lnTo>
                    <a:pt x="122809" y="182752"/>
                  </a:lnTo>
                  <a:lnTo>
                    <a:pt x="128777" y="178181"/>
                  </a:lnTo>
                  <a:lnTo>
                    <a:pt x="136398" y="131699"/>
                  </a:lnTo>
                  <a:lnTo>
                    <a:pt x="136398" y="60198"/>
                  </a:lnTo>
                  <a:lnTo>
                    <a:pt x="178308" y="60198"/>
                  </a:lnTo>
                  <a:lnTo>
                    <a:pt x="178308" y="218186"/>
                  </a:lnTo>
                  <a:lnTo>
                    <a:pt x="139446" y="218186"/>
                  </a:lnTo>
                  <a:lnTo>
                    <a:pt x="139446" y="194944"/>
                  </a:lnTo>
                  <a:lnTo>
                    <a:pt x="128398" y="206686"/>
                  </a:lnTo>
                  <a:lnTo>
                    <a:pt x="116030" y="215058"/>
                  </a:lnTo>
                  <a:lnTo>
                    <a:pt x="102352" y="220073"/>
                  </a:lnTo>
                  <a:lnTo>
                    <a:pt x="87375" y="221742"/>
                  </a:lnTo>
                  <a:lnTo>
                    <a:pt x="78634" y="221289"/>
                  </a:lnTo>
                  <a:lnTo>
                    <a:pt x="42791" y="201126"/>
                  </a:lnTo>
                  <a:lnTo>
                    <a:pt x="34162" y="158369"/>
                  </a:lnTo>
                  <a:lnTo>
                    <a:pt x="34162" y="33781"/>
                  </a:lnTo>
                  <a:lnTo>
                    <a:pt x="0" y="33781"/>
                  </a:lnTo>
                  <a:lnTo>
                    <a:pt x="0" y="0"/>
                  </a:lnTo>
                  <a:close/>
                </a:path>
              </a:pathLst>
            </a:custGeom>
            <a:ln w="10668">
              <a:solidFill>
                <a:srgbClr val="4579B8"/>
              </a:solidFill>
            </a:ln>
          </p:spPr>
          <p:txBody>
            <a:bodyPr wrap="square" lIns="0" tIns="0" rIns="0" bIns="0" rtlCol="0"/>
            <a:lstStyle/>
            <a:p>
              <a:endParaRPr>
                <a:solidFill>
                  <a:prstClr val="black"/>
                </a:solidFill>
              </a:endParaRPr>
            </a:p>
          </p:txBody>
        </p:sp>
      </p:grpSp>
      <p:grpSp>
        <p:nvGrpSpPr>
          <p:cNvPr id="258" name="object 258"/>
          <p:cNvGrpSpPr/>
          <p:nvPr/>
        </p:nvGrpSpPr>
        <p:grpSpPr>
          <a:xfrm>
            <a:off x="6497193" y="4085589"/>
            <a:ext cx="2880995" cy="293371"/>
            <a:chOff x="4973192" y="4085590"/>
            <a:chExt cx="2880995" cy="293370"/>
          </a:xfrm>
        </p:grpSpPr>
        <p:pic>
          <p:nvPicPr>
            <p:cNvPr id="259" name="object 259"/>
            <p:cNvPicPr/>
            <p:nvPr/>
          </p:nvPicPr>
          <p:blipFill>
            <a:blip r:embed="rId130" cstate="print"/>
            <a:stretch>
              <a:fillRect/>
            </a:stretch>
          </p:blipFill>
          <p:spPr>
            <a:xfrm>
              <a:off x="4973192" y="4085590"/>
              <a:ext cx="2793872" cy="292988"/>
            </a:xfrm>
            <a:prstGeom prst="rect">
              <a:avLst/>
            </a:prstGeom>
          </p:spPr>
        </p:pic>
        <p:pic>
          <p:nvPicPr>
            <p:cNvPr id="260" name="object 260"/>
            <p:cNvPicPr/>
            <p:nvPr/>
          </p:nvPicPr>
          <p:blipFill>
            <a:blip r:embed="rId98" cstate="print"/>
            <a:stretch>
              <a:fillRect/>
            </a:stretch>
          </p:blipFill>
          <p:spPr>
            <a:xfrm>
              <a:off x="7806944" y="4168775"/>
              <a:ext cx="41909" cy="142239"/>
            </a:xfrm>
            <a:prstGeom prst="rect">
              <a:avLst/>
            </a:prstGeom>
          </p:spPr>
        </p:pic>
        <p:sp>
          <p:nvSpPr>
            <p:cNvPr id="261" name="object 261"/>
            <p:cNvSpPr/>
            <p:nvPr/>
          </p:nvSpPr>
          <p:spPr>
            <a:xfrm>
              <a:off x="7806944" y="4168775"/>
              <a:ext cx="41910" cy="142240"/>
            </a:xfrm>
            <a:custGeom>
              <a:avLst/>
              <a:gdLst/>
              <a:ahLst/>
              <a:cxnLst/>
              <a:rect l="l" t="t" r="r" b="b"/>
              <a:pathLst>
                <a:path w="41909" h="142239">
                  <a:moveTo>
                    <a:pt x="20827" y="97408"/>
                  </a:moveTo>
                  <a:lnTo>
                    <a:pt x="24891" y="97408"/>
                  </a:lnTo>
                  <a:lnTo>
                    <a:pt x="28321" y="97662"/>
                  </a:lnTo>
                  <a:lnTo>
                    <a:pt x="30987" y="98425"/>
                  </a:lnTo>
                  <a:lnTo>
                    <a:pt x="33654" y="99187"/>
                  </a:lnTo>
                  <a:lnTo>
                    <a:pt x="35813" y="100456"/>
                  </a:lnTo>
                  <a:lnTo>
                    <a:pt x="37464" y="102235"/>
                  </a:lnTo>
                  <a:lnTo>
                    <a:pt x="39115" y="104012"/>
                  </a:lnTo>
                  <a:lnTo>
                    <a:pt x="40258" y="106425"/>
                  </a:lnTo>
                  <a:lnTo>
                    <a:pt x="40894" y="109347"/>
                  </a:lnTo>
                  <a:lnTo>
                    <a:pt x="41655" y="112268"/>
                  </a:lnTo>
                  <a:lnTo>
                    <a:pt x="41909" y="115824"/>
                  </a:lnTo>
                  <a:lnTo>
                    <a:pt x="41909" y="120014"/>
                  </a:lnTo>
                  <a:lnTo>
                    <a:pt x="41909" y="124079"/>
                  </a:lnTo>
                  <a:lnTo>
                    <a:pt x="41655" y="127635"/>
                  </a:lnTo>
                  <a:lnTo>
                    <a:pt x="40894" y="130429"/>
                  </a:lnTo>
                  <a:lnTo>
                    <a:pt x="40258" y="133350"/>
                  </a:lnTo>
                  <a:lnTo>
                    <a:pt x="39115" y="135636"/>
                  </a:lnTo>
                  <a:lnTo>
                    <a:pt x="37464" y="137413"/>
                  </a:lnTo>
                  <a:lnTo>
                    <a:pt x="35813" y="139192"/>
                  </a:lnTo>
                  <a:lnTo>
                    <a:pt x="33654" y="140462"/>
                  </a:lnTo>
                  <a:lnTo>
                    <a:pt x="30987" y="141224"/>
                  </a:lnTo>
                  <a:lnTo>
                    <a:pt x="28321" y="141986"/>
                  </a:lnTo>
                  <a:lnTo>
                    <a:pt x="24891" y="142239"/>
                  </a:lnTo>
                  <a:lnTo>
                    <a:pt x="20827" y="142239"/>
                  </a:lnTo>
                  <a:lnTo>
                    <a:pt x="16763" y="142239"/>
                  </a:lnTo>
                  <a:lnTo>
                    <a:pt x="4190" y="137413"/>
                  </a:lnTo>
                  <a:lnTo>
                    <a:pt x="2539" y="135636"/>
                  </a:lnTo>
                  <a:lnTo>
                    <a:pt x="1524" y="133350"/>
                  </a:lnTo>
                  <a:lnTo>
                    <a:pt x="888" y="130429"/>
                  </a:lnTo>
                  <a:lnTo>
                    <a:pt x="253" y="127635"/>
                  </a:lnTo>
                  <a:lnTo>
                    <a:pt x="0" y="124079"/>
                  </a:lnTo>
                  <a:lnTo>
                    <a:pt x="0" y="120014"/>
                  </a:lnTo>
                  <a:lnTo>
                    <a:pt x="0" y="115824"/>
                  </a:lnTo>
                  <a:lnTo>
                    <a:pt x="4190" y="102235"/>
                  </a:lnTo>
                  <a:lnTo>
                    <a:pt x="5841" y="100456"/>
                  </a:lnTo>
                  <a:lnTo>
                    <a:pt x="8000" y="99187"/>
                  </a:lnTo>
                  <a:lnTo>
                    <a:pt x="10667" y="98425"/>
                  </a:lnTo>
                  <a:lnTo>
                    <a:pt x="13334" y="97662"/>
                  </a:lnTo>
                  <a:lnTo>
                    <a:pt x="16763" y="97408"/>
                  </a:lnTo>
                  <a:lnTo>
                    <a:pt x="20827" y="97408"/>
                  </a:lnTo>
                  <a:close/>
                </a:path>
                <a:path w="41909" h="142239">
                  <a:moveTo>
                    <a:pt x="20827" y="0"/>
                  </a:moveTo>
                  <a:lnTo>
                    <a:pt x="24891" y="0"/>
                  </a:lnTo>
                  <a:lnTo>
                    <a:pt x="28321" y="381"/>
                  </a:lnTo>
                  <a:lnTo>
                    <a:pt x="30987" y="1269"/>
                  </a:lnTo>
                  <a:lnTo>
                    <a:pt x="33654" y="2031"/>
                  </a:lnTo>
                  <a:lnTo>
                    <a:pt x="35813" y="3301"/>
                  </a:lnTo>
                  <a:lnTo>
                    <a:pt x="37464" y="5080"/>
                  </a:lnTo>
                  <a:lnTo>
                    <a:pt x="39115" y="6857"/>
                  </a:lnTo>
                  <a:lnTo>
                    <a:pt x="40258" y="9143"/>
                  </a:lnTo>
                  <a:lnTo>
                    <a:pt x="40894" y="12064"/>
                  </a:lnTo>
                  <a:lnTo>
                    <a:pt x="41655" y="14986"/>
                  </a:lnTo>
                  <a:lnTo>
                    <a:pt x="41909" y="18542"/>
                  </a:lnTo>
                  <a:lnTo>
                    <a:pt x="41909" y="22732"/>
                  </a:lnTo>
                  <a:lnTo>
                    <a:pt x="41909" y="26924"/>
                  </a:lnTo>
                  <a:lnTo>
                    <a:pt x="41655" y="30480"/>
                  </a:lnTo>
                  <a:lnTo>
                    <a:pt x="40894" y="33147"/>
                  </a:lnTo>
                  <a:lnTo>
                    <a:pt x="40258" y="35941"/>
                  </a:lnTo>
                  <a:lnTo>
                    <a:pt x="30987" y="43814"/>
                  </a:lnTo>
                  <a:lnTo>
                    <a:pt x="28321" y="44576"/>
                  </a:lnTo>
                  <a:lnTo>
                    <a:pt x="24891" y="44957"/>
                  </a:lnTo>
                  <a:lnTo>
                    <a:pt x="20827" y="44957"/>
                  </a:lnTo>
                  <a:lnTo>
                    <a:pt x="16763" y="44957"/>
                  </a:lnTo>
                  <a:lnTo>
                    <a:pt x="888" y="33147"/>
                  </a:lnTo>
                  <a:lnTo>
                    <a:pt x="253" y="30480"/>
                  </a:lnTo>
                  <a:lnTo>
                    <a:pt x="0" y="26924"/>
                  </a:lnTo>
                  <a:lnTo>
                    <a:pt x="0" y="22732"/>
                  </a:lnTo>
                  <a:lnTo>
                    <a:pt x="0" y="18542"/>
                  </a:lnTo>
                  <a:lnTo>
                    <a:pt x="4190" y="5080"/>
                  </a:lnTo>
                  <a:lnTo>
                    <a:pt x="5841" y="3301"/>
                  </a:lnTo>
                  <a:lnTo>
                    <a:pt x="8000" y="2031"/>
                  </a:lnTo>
                  <a:lnTo>
                    <a:pt x="10667" y="1269"/>
                  </a:lnTo>
                  <a:lnTo>
                    <a:pt x="13334" y="381"/>
                  </a:lnTo>
                  <a:lnTo>
                    <a:pt x="16763" y="0"/>
                  </a:lnTo>
                  <a:lnTo>
                    <a:pt x="20827" y="0"/>
                  </a:lnTo>
                  <a:close/>
                </a:path>
              </a:pathLst>
            </a:custGeom>
            <a:ln w="10668">
              <a:solidFill>
                <a:srgbClr val="4579B8"/>
              </a:solidFill>
            </a:ln>
          </p:spPr>
          <p:txBody>
            <a:bodyPr wrap="square" lIns="0" tIns="0" rIns="0" bIns="0" rtlCol="0"/>
            <a:lstStyle/>
            <a:p>
              <a:endParaRPr>
                <a:solidFill>
                  <a:prstClr val="black"/>
                </a:solidFill>
              </a:endParaRPr>
            </a:p>
          </p:txBody>
        </p:sp>
      </p:grpSp>
      <p:grpSp>
        <p:nvGrpSpPr>
          <p:cNvPr id="262" name="object 262"/>
          <p:cNvGrpSpPr/>
          <p:nvPr/>
        </p:nvGrpSpPr>
        <p:grpSpPr>
          <a:xfrm>
            <a:off x="1875917" y="4524503"/>
            <a:ext cx="4897755" cy="289560"/>
            <a:chOff x="351916" y="4524502"/>
            <a:chExt cx="4897755" cy="289560"/>
          </a:xfrm>
        </p:grpSpPr>
        <p:pic>
          <p:nvPicPr>
            <p:cNvPr id="263" name="object 263"/>
            <p:cNvPicPr/>
            <p:nvPr/>
          </p:nvPicPr>
          <p:blipFill>
            <a:blip r:embed="rId131" cstate="print"/>
            <a:stretch>
              <a:fillRect/>
            </a:stretch>
          </p:blipFill>
          <p:spPr>
            <a:xfrm>
              <a:off x="357334" y="4555490"/>
              <a:ext cx="202354" cy="195961"/>
            </a:xfrm>
            <a:prstGeom prst="rect">
              <a:avLst/>
            </a:prstGeom>
          </p:spPr>
        </p:pic>
        <p:sp>
          <p:nvSpPr>
            <p:cNvPr id="264" name="object 264"/>
            <p:cNvSpPr/>
            <p:nvPr/>
          </p:nvSpPr>
          <p:spPr>
            <a:xfrm>
              <a:off x="515492" y="4703953"/>
              <a:ext cx="44450" cy="46355"/>
            </a:xfrm>
            <a:custGeom>
              <a:avLst/>
              <a:gdLst/>
              <a:ahLst/>
              <a:cxnLst/>
              <a:rect l="l" t="t" r="r" b="b"/>
              <a:pathLst>
                <a:path w="44450" h="46354">
                  <a:moveTo>
                    <a:pt x="22313" y="0"/>
                  </a:moveTo>
                  <a:lnTo>
                    <a:pt x="30556" y="0"/>
                  </a:lnTo>
                  <a:lnTo>
                    <a:pt x="36258" y="1651"/>
                  </a:lnTo>
                  <a:lnTo>
                    <a:pt x="39433" y="4699"/>
                  </a:lnTo>
                  <a:lnTo>
                    <a:pt x="42608" y="7874"/>
                  </a:lnTo>
                  <a:lnTo>
                    <a:pt x="44195" y="13843"/>
                  </a:lnTo>
                  <a:lnTo>
                    <a:pt x="44195" y="22606"/>
                  </a:lnTo>
                  <a:lnTo>
                    <a:pt x="44195" y="31877"/>
                  </a:lnTo>
                  <a:lnTo>
                    <a:pt x="42583" y="38100"/>
                  </a:lnTo>
                  <a:lnTo>
                    <a:pt x="39357" y="41275"/>
                  </a:lnTo>
                  <a:lnTo>
                    <a:pt x="36131" y="44450"/>
                  </a:lnTo>
                  <a:lnTo>
                    <a:pt x="30352" y="45974"/>
                  </a:lnTo>
                  <a:lnTo>
                    <a:pt x="22021" y="45974"/>
                  </a:lnTo>
                  <a:lnTo>
                    <a:pt x="13690" y="45974"/>
                  </a:lnTo>
                  <a:lnTo>
                    <a:pt x="7937" y="44450"/>
                  </a:lnTo>
                  <a:lnTo>
                    <a:pt x="4762" y="41402"/>
                  </a:lnTo>
                  <a:lnTo>
                    <a:pt x="1587" y="38227"/>
                  </a:lnTo>
                  <a:lnTo>
                    <a:pt x="0" y="32258"/>
                  </a:lnTo>
                  <a:lnTo>
                    <a:pt x="0" y="23622"/>
                  </a:lnTo>
                  <a:lnTo>
                    <a:pt x="0" y="14224"/>
                  </a:lnTo>
                  <a:lnTo>
                    <a:pt x="1612" y="8001"/>
                  </a:lnTo>
                  <a:lnTo>
                    <a:pt x="4825" y="4826"/>
                  </a:lnTo>
                  <a:lnTo>
                    <a:pt x="8051" y="1651"/>
                  </a:lnTo>
                  <a:lnTo>
                    <a:pt x="13881" y="0"/>
                  </a:lnTo>
                  <a:lnTo>
                    <a:pt x="22313" y="0"/>
                  </a:lnTo>
                  <a:close/>
                </a:path>
              </a:pathLst>
            </a:custGeom>
            <a:ln w="10668">
              <a:solidFill>
                <a:srgbClr val="4579B8"/>
              </a:solidFill>
            </a:ln>
          </p:spPr>
          <p:txBody>
            <a:bodyPr wrap="square" lIns="0" tIns="0" rIns="0" bIns="0" rtlCol="0"/>
            <a:lstStyle/>
            <a:p>
              <a:endParaRPr>
                <a:solidFill>
                  <a:prstClr val="black"/>
                </a:solidFill>
              </a:endParaRPr>
            </a:p>
          </p:txBody>
        </p:sp>
        <p:pic>
          <p:nvPicPr>
            <p:cNvPr id="265" name="object 265"/>
            <p:cNvPicPr/>
            <p:nvPr/>
          </p:nvPicPr>
          <p:blipFill>
            <a:blip r:embed="rId132" cstate="print"/>
            <a:stretch>
              <a:fillRect/>
            </a:stretch>
          </p:blipFill>
          <p:spPr>
            <a:xfrm>
              <a:off x="351916" y="4550156"/>
              <a:ext cx="136867" cy="206628"/>
            </a:xfrm>
            <a:prstGeom prst="rect">
              <a:avLst/>
            </a:prstGeom>
          </p:spPr>
        </p:pic>
        <p:pic>
          <p:nvPicPr>
            <p:cNvPr id="266" name="object 266"/>
            <p:cNvPicPr/>
            <p:nvPr/>
          </p:nvPicPr>
          <p:blipFill>
            <a:blip r:embed="rId133" cstate="print"/>
            <a:stretch>
              <a:fillRect/>
            </a:stretch>
          </p:blipFill>
          <p:spPr>
            <a:xfrm>
              <a:off x="599986" y="4529836"/>
              <a:ext cx="4643843" cy="278383"/>
            </a:xfrm>
            <a:prstGeom prst="rect">
              <a:avLst/>
            </a:prstGeom>
          </p:spPr>
        </p:pic>
        <p:pic>
          <p:nvPicPr>
            <p:cNvPr id="267" name="object 267"/>
            <p:cNvPicPr/>
            <p:nvPr/>
          </p:nvPicPr>
          <p:blipFill>
            <a:blip r:embed="rId102" cstate="print"/>
            <a:stretch>
              <a:fillRect/>
            </a:stretch>
          </p:blipFill>
          <p:spPr>
            <a:xfrm>
              <a:off x="1184465" y="4584700"/>
              <a:ext cx="242633" cy="172211"/>
            </a:xfrm>
            <a:prstGeom prst="rect">
              <a:avLst/>
            </a:prstGeom>
          </p:spPr>
        </p:pic>
        <p:pic>
          <p:nvPicPr>
            <p:cNvPr id="268" name="object 268"/>
            <p:cNvPicPr/>
            <p:nvPr/>
          </p:nvPicPr>
          <p:blipFill>
            <a:blip r:embed="rId134" cstate="print"/>
            <a:stretch>
              <a:fillRect/>
            </a:stretch>
          </p:blipFill>
          <p:spPr>
            <a:xfrm>
              <a:off x="1733803" y="4524502"/>
              <a:ext cx="3515359" cy="289051"/>
            </a:xfrm>
            <a:prstGeom prst="rect">
              <a:avLst/>
            </a:prstGeom>
          </p:spPr>
        </p:pic>
        <p:pic>
          <p:nvPicPr>
            <p:cNvPr id="269" name="object 269"/>
            <p:cNvPicPr/>
            <p:nvPr/>
          </p:nvPicPr>
          <p:blipFill>
            <a:blip r:embed="rId135" cstate="print"/>
            <a:stretch>
              <a:fillRect/>
            </a:stretch>
          </p:blipFill>
          <p:spPr>
            <a:xfrm>
              <a:off x="999286" y="4581144"/>
              <a:ext cx="154736" cy="232409"/>
            </a:xfrm>
            <a:prstGeom prst="rect">
              <a:avLst/>
            </a:prstGeom>
          </p:spPr>
        </p:pic>
        <p:sp>
          <p:nvSpPr>
            <p:cNvPr id="270" name="object 270"/>
            <p:cNvSpPr/>
            <p:nvPr/>
          </p:nvSpPr>
          <p:spPr>
            <a:xfrm>
              <a:off x="817943" y="4529836"/>
              <a:ext cx="878840" cy="278765"/>
            </a:xfrm>
            <a:custGeom>
              <a:avLst/>
              <a:gdLst/>
              <a:ahLst/>
              <a:cxnLst/>
              <a:rect l="l" t="t" r="r" b="b"/>
              <a:pathLst>
                <a:path w="878839" h="278764">
                  <a:moveTo>
                    <a:pt x="646874" y="0"/>
                  </a:moveTo>
                  <a:lnTo>
                    <a:pt x="688784" y="0"/>
                  </a:lnTo>
                  <a:lnTo>
                    <a:pt x="688784" y="77977"/>
                  </a:lnTo>
                  <a:lnTo>
                    <a:pt x="693757" y="72977"/>
                  </a:lnTo>
                  <a:lnTo>
                    <a:pt x="725487" y="56641"/>
                  </a:lnTo>
                  <a:lnTo>
                    <a:pt x="734250" y="56641"/>
                  </a:lnTo>
                  <a:lnTo>
                    <a:pt x="776031" y="77466"/>
                  </a:lnTo>
                  <a:lnTo>
                    <a:pt x="783907" y="112649"/>
                  </a:lnTo>
                  <a:lnTo>
                    <a:pt x="783272" y="146812"/>
                  </a:lnTo>
                  <a:lnTo>
                    <a:pt x="783272" y="149097"/>
                  </a:lnTo>
                  <a:lnTo>
                    <a:pt x="783145" y="151383"/>
                  </a:lnTo>
                  <a:lnTo>
                    <a:pt x="783145" y="153415"/>
                  </a:lnTo>
                  <a:lnTo>
                    <a:pt x="797623" y="189737"/>
                  </a:lnTo>
                  <a:lnTo>
                    <a:pt x="805116" y="189737"/>
                  </a:lnTo>
                  <a:lnTo>
                    <a:pt x="811466" y="189737"/>
                  </a:lnTo>
                  <a:lnTo>
                    <a:pt x="835628" y="157114"/>
                  </a:lnTo>
                  <a:lnTo>
                    <a:pt x="836485" y="136906"/>
                  </a:lnTo>
                  <a:lnTo>
                    <a:pt x="836485" y="60197"/>
                  </a:lnTo>
                  <a:lnTo>
                    <a:pt x="878395" y="60197"/>
                  </a:lnTo>
                  <a:lnTo>
                    <a:pt x="878395" y="218186"/>
                  </a:lnTo>
                  <a:lnTo>
                    <a:pt x="839787" y="218186"/>
                  </a:lnTo>
                  <a:lnTo>
                    <a:pt x="839787" y="196595"/>
                  </a:lnTo>
                  <a:lnTo>
                    <a:pt x="834473" y="202553"/>
                  </a:lnTo>
                  <a:lnTo>
                    <a:pt x="798093" y="221359"/>
                  </a:lnTo>
                  <a:lnTo>
                    <a:pt x="791019" y="221741"/>
                  </a:lnTo>
                  <a:lnTo>
                    <a:pt x="780639" y="220928"/>
                  </a:lnTo>
                  <a:lnTo>
                    <a:pt x="744934" y="191230"/>
                  </a:lnTo>
                  <a:lnTo>
                    <a:pt x="741489" y="165734"/>
                  </a:lnTo>
                  <a:lnTo>
                    <a:pt x="741997" y="131571"/>
                  </a:lnTo>
                  <a:lnTo>
                    <a:pt x="741997" y="129158"/>
                  </a:lnTo>
                  <a:lnTo>
                    <a:pt x="742124" y="127000"/>
                  </a:lnTo>
                  <a:lnTo>
                    <a:pt x="742124" y="124840"/>
                  </a:lnTo>
                  <a:lnTo>
                    <a:pt x="727646" y="88645"/>
                  </a:lnTo>
                  <a:lnTo>
                    <a:pt x="720153" y="88645"/>
                  </a:lnTo>
                  <a:lnTo>
                    <a:pt x="713803" y="88645"/>
                  </a:lnTo>
                  <a:lnTo>
                    <a:pt x="689641" y="121269"/>
                  </a:lnTo>
                  <a:lnTo>
                    <a:pt x="688784" y="141477"/>
                  </a:lnTo>
                  <a:lnTo>
                    <a:pt x="688784" y="278383"/>
                  </a:lnTo>
                  <a:lnTo>
                    <a:pt x="646874" y="278383"/>
                  </a:lnTo>
                  <a:lnTo>
                    <a:pt x="646874" y="0"/>
                  </a:lnTo>
                  <a:close/>
                </a:path>
                <a:path w="878839" h="278764">
                  <a:moveTo>
                    <a:pt x="102247" y="0"/>
                  </a:moveTo>
                  <a:lnTo>
                    <a:pt x="144068" y="0"/>
                  </a:lnTo>
                  <a:lnTo>
                    <a:pt x="144068" y="244601"/>
                  </a:lnTo>
                  <a:lnTo>
                    <a:pt x="179793" y="244601"/>
                  </a:lnTo>
                  <a:lnTo>
                    <a:pt x="179793" y="278383"/>
                  </a:lnTo>
                  <a:lnTo>
                    <a:pt x="102247" y="278383"/>
                  </a:lnTo>
                  <a:lnTo>
                    <a:pt x="102247" y="198627"/>
                  </a:lnTo>
                  <a:lnTo>
                    <a:pt x="91698" y="208722"/>
                  </a:lnTo>
                  <a:lnTo>
                    <a:pt x="79997" y="215947"/>
                  </a:lnTo>
                  <a:lnTo>
                    <a:pt x="67143" y="220291"/>
                  </a:lnTo>
                  <a:lnTo>
                    <a:pt x="53136" y="221741"/>
                  </a:lnTo>
                  <a:lnTo>
                    <a:pt x="44440" y="221289"/>
                  </a:lnTo>
                  <a:lnTo>
                    <a:pt x="8564" y="201126"/>
                  </a:lnTo>
                  <a:lnTo>
                    <a:pt x="0" y="158369"/>
                  </a:lnTo>
                  <a:lnTo>
                    <a:pt x="0" y="60197"/>
                  </a:lnTo>
                  <a:lnTo>
                    <a:pt x="41821" y="60197"/>
                  </a:lnTo>
                  <a:lnTo>
                    <a:pt x="41821" y="140843"/>
                  </a:lnTo>
                  <a:lnTo>
                    <a:pt x="41989" y="152411"/>
                  </a:lnTo>
                  <a:lnTo>
                    <a:pt x="53136" y="185546"/>
                  </a:lnTo>
                  <a:lnTo>
                    <a:pt x="57099" y="188340"/>
                  </a:lnTo>
                  <a:lnTo>
                    <a:pt x="61963" y="189737"/>
                  </a:lnTo>
                  <a:lnTo>
                    <a:pt x="67716" y="189737"/>
                  </a:lnTo>
                  <a:lnTo>
                    <a:pt x="74269" y="189737"/>
                  </a:lnTo>
                  <a:lnTo>
                    <a:pt x="101226" y="157733"/>
                  </a:lnTo>
                  <a:lnTo>
                    <a:pt x="102247" y="136778"/>
                  </a:lnTo>
                  <a:lnTo>
                    <a:pt x="102247" y="0"/>
                  </a:lnTo>
                  <a:close/>
                </a:path>
              </a:pathLst>
            </a:custGeom>
            <a:ln w="10668">
              <a:solidFill>
                <a:srgbClr val="4579B8"/>
              </a:solidFill>
            </a:ln>
          </p:spPr>
          <p:txBody>
            <a:bodyPr wrap="square" lIns="0" tIns="0" rIns="0" bIns="0" rtlCol="0"/>
            <a:lstStyle/>
            <a:p>
              <a:endParaRPr>
                <a:solidFill>
                  <a:prstClr val="black"/>
                </a:solidFill>
              </a:endParaRPr>
            </a:p>
          </p:txBody>
        </p:sp>
        <p:pic>
          <p:nvPicPr>
            <p:cNvPr id="271" name="object 271"/>
            <p:cNvPicPr/>
            <p:nvPr/>
          </p:nvPicPr>
          <p:blipFill>
            <a:blip r:embed="rId109" cstate="print"/>
            <a:stretch>
              <a:fillRect/>
            </a:stretch>
          </p:blipFill>
          <p:spPr>
            <a:xfrm>
              <a:off x="594652" y="4524502"/>
              <a:ext cx="190741" cy="232663"/>
            </a:xfrm>
            <a:prstGeom prst="rect">
              <a:avLst/>
            </a:prstGeom>
          </p:spPr>
        </p:pic>
      </p:grpSp>
      <p:grpSp>
        <p:nvGrpSpPr>
          <p:cNvPr id="272" name="object 272"/>
          <p:cNvGrpSpPr/>
          <p:nvPr/>
        </p:nvGrpSpPr>
        <p:grpSpPr>
          <a:xfrm>
            <a:off x="6872732" y="4524503"/>
            <a:ext cx="2102485" cy="289560"/>
            <a:chOff x="5348732" y="4524502"/>
            <a:chExt cx="2102485" cy="289560"/>
          </a:xfrm>
        </p:grpSpPr>
        <p:pic>
          <p:nvPicPr>
            <p:cNvPr id="273" name="object 273"/>
            <p:cNvPicPr/>
            <p:nvPr/>
          </p:nvPicPr>
          <p:blipFill>
            <a:blip r:embed="rId136" cstate="print"/>
            <a:stretch>
              <a:fillRect/>
            </a:stretch>
          </p:blipFill>
          <p:spPr>
            <a:xfrm>
              <a:off x="5354066" y="4529836"/>
              <a:ext cx="2091563" cy="278383"/>
            </a:xfrm>
            <a:prstGeom prst="rect">
              <a:avLst/>
            </a:prstGeom>
          </p:spPr>
        </p:pic>
        <p:sp>
          <p:nvSpPr>
            <p:cNvPr id="274" name="object 274"/>
            <p:cNvSpPr/>
            <p:nvPr/>
          </p:nvSpPr>
          <p:spPr>
            <a:xfrm>
              <a:off x="7327264" y="4623816"/>
              <a:ext cx="70485" cy="93980"/>
            </a:xfrm>
            <a:custGeom>
              <a:avLst/>
              <a:gdLst/>
              <a:ahLst/>
              <a:cxnLst/>
              <a:rect l="l" t="t" r="r" b="b"/>
              <a:pathLst>
                <a:path w="70484" h="93979">
                  <a:moveTo>
                    <a:pt x="35178" y="0"/>
                  </a:moveTo>
                  <a:lnTo>
                    <a:pt x="2174" y="25765"/>
                  </a:lnTo>
                  <a:lnTo>
                    <a:pt x="0" y="45211"/>
                  </a:lnTo>
                  <a:lnTo>
                    <a:pt x="591" y="56330"/>
                  </a:lnTo>
                  <a:lnTo>
                    <a:pt x="20256" y="90598"/>
                  </a:lnTo>
                  <a:lnTo>
                    <a:pt x="34670" y="93725"/>
                  </a:lnTo>
                  <a:lnTo>
                    <a:pt x="42433" y="92940"/>
                  </a:lnTo>
                  <a:lnTo>
                    <a:pt x="69383" y="56239"/>
                  </a:lnTo>
                  <a:lnTo>
                    <a:pt x="69976" y="45211"/>
                  </a:lnTo>
                  <a:lnTo>
                    <a:pt x="69619" y="38115"/>
                  </a:lnTo>
                  <a:lnTo>
                    <a:pt x="46481" y="0"/>
                  </a:lnTo>
                  <a:lnTo>
                    <a:pt x="35178" y="0"/>
                  </a:lnTo>
                  <a:close/>
                </a:path>
              </a:pathLst>
            </a:custGeom>
            <a:ln w="10668">
              <a:solidFill>
                <a:srgbClr val="4579B8"/>
              </a:solidFill>
            </a:ln>
          </p:spPr>
          <p:txBody>
            <a:bodyPr wrap="square" lIns="0" tIns="0" rIns="0" bIns="0" rtlCol="0"/>
            <a:lstStyle/>
            <a:p>
              <a:endParaRPr>
                <a:solidFill>
                  <a:prstClr val="black"/>
                </a:solidFill>
              </a:endParaRPr>
            </a:p>
          </p:txBody>
        </p:sp>
        <p:pic>
          <p:nvPicPr>
            <p:cNvPr id="275" name="object 275"/>
            <p:cNvPicPr/>
            <p:nvPr/>
          </p:nvPicPr>
          <p:blipFill>
            <a:blip r:embed="rId71" cstate="print"/>
            <a:stretch>
              <a:fillRect/>
            </a:stretch>
          </p:blipFill>
          <p:spPr>
            <a:xfrm>
              <a:off x="7012305" y="4584700"/>
              <a:ext cx="242569" cy="172211"/>
            </a:xfrm>
            <a:prstGeom prst="rect">
              <a:avLst/>
            </a:prstGeom>
          </p:spPr>
        </p:pic>
        <p:pic>
          <p:nvPicPr>
            <p:cNvPr id="276" name="object 276"/>
            <p:cNvPicPr/>
            <p:nvPr/>
          </p:nvPicPr>
          <p:blipFill>
            <a:blip r:embed="rId91" cstate="print"/>
            <a:stretch>
              <a:fillRect/>
            </a:stretch>
          </p:blipFill>
          <p:spPr>
            <a:xfrm>
              <a:off x="5994273" y="4584700"/>
              <a:ext cx="242570" cy="172211"/>
            </a:xfrm>
            <a:prstGeom prst="rect">
              <a:avLst/>
            </a:prstGeom>
          </p:spPr>
        </p:pic>
        <p:pic>
          <p:nvPicPr>
            <p:cNvPr id="277" name="object 277"/>
            <p:cNvPicPr/>
            <p:nvPr/>
          </p:nvPicPr>
          <p:blipFill>
            <a:blip r:embed="rId65" cstate="print"/>
            <a:stretch>
              <a:fillRect/>
            </a:stretch>
          </p:blipFill>
          <p:spPr>
            <a:xfrm>
              <a:off x="6641084" y="4581144"/>
              <a:ext cx="154812" cy="232409"/>
            </a:xfrm>
            <a:prstGeom prst="rect">
              <a:avLst/>
            </a:prstGeom>
          </p:spPr>
        </p:pic>
        <p:pic>
          <p:nvPicPr>
            <p:cNvPr id="278" name="object 278"/>
            <p:cNvPicPr/>
            <p:nvPr/>
          </p:nvPicPr>
          <p:blipFill>
            <a:blip r:embed="rId63" cstate="print"/>
            <a:stretch>
              <a:fillRect/>
            </a:stretch>
          </p:blipFill>
          <p:spPr>
            <a:xfrm>
              <a:off x="6455156" y="4581144"/>
              <a:ext cx="154812" cy="172212"/>
            </a:xfrm>
            <a:prstGeom prst="rect">
              <a:avLst/>
            </a:prstGeom>
          </p:spPr>
        </p:pic>
        <p:pic>
          <p:nvPicPr>
            <p:cNvPr id="279" name="object 279"/>
            <p:cNvPicPr/>
            <p:nvPr/>
          </p:nvPicPr>
          <p:blipFill>
            <a:blip r:embed="rId72" cstate="print"/>
            <a:stretch>
              <a:fillRect/>
            </a:stretch>
          </p:blipFill>
          <p:spPr>
            <a:xfrm>
              <a:off x="5808980" y="4581144"/>
              <a:ext cx="161036" cy="232409"/>
            </a:xfrm>
            <a:prstGeom prst="rect">
              <a:avLst/>
            </a:prstGeom>
          </p:spPr>
        </p:pic>
        <p:sp>
          <p:nvSpPr>
            <p:cNvPr id="280" name="object 280"/>
            <p:cNvSpPr/>
            <p:nvPr/>
          </p:nvSpPr>
          <p:spPr>
            <a:xfrm>
              <a:off x="6273927" y="4529836"/>
              <a:ext cx="1172210" cy="278765"/>
            </a:xfrm>
            <a:custGeom>
              <a:avLst/>
              <a:gdLst/>
              <a:ahLst/>
              <a:cxnLst/>
              <a:rect l="l" t="t" r="r" b="b"/>
              <a:pathLst>
                <a:path w="1172209" h="278764">
                  <a:moveTo>
                    <a:pt x="1050417" y="0"/>
                  </a:moveTo>
                  <a:lnTo>
                    <a:pt x="1095375" y="0"/>
                  </a:lnTo>
                  <a:lnTo>
                    <a:pt x="1074166" y="29209"/>
                  </a:lnTo>
                  <a:lnTo>
                    <a:pt x="1119758" y="60197"/>
                  </a:lnTo>
                  <a:lnTo>
                    <a:pt x="1171702" y="60197"/>
                  </a:lnTo>
                  <a:lnTo>
                    <a:pt x="1171702" y="93980"/>
                  </a:lnTo>
                  <a:lnTo>
                    <a:pt x="1154302" y="93980"/>
                  </a:lnTo>
                  <a:lnTo>
                    <a:pt x="1158621" y="100075"/>
                  </a:lnTo>
                  <a:lnTo>
                    <a:pt x="1161796" y="106933"/>
                  </a:lnTo>
                  <a:lnTo>
                    <a:pt x="1163574" y="114300"/>
                  </a:lnTo>
                  <a:lnTo>
                    <a:pt x="1165478" y="121793"/>
                  </a:lnTo>
                  <a:lnTo>
                    <a:pt x="1166368" y="130047"/>
                  </a:lnTo>
                  <a:lnTo>
                    <a:pt x="1166368" y="139191"/>
                  </a:lnTo>
                  <a:lnTo>
                    <a:pt x="1154098" y="187019"/>
                  </a:lnTo>
                  <a:lnTo>
                    <a:pt x="1119552" y="216122"/>
                  </a:lnTo>
                  <a:lnTo>
                    <a:pt x="1088008" y="221741"/>
                  </a:lnTo>
                  <a:lnTo>
                    <a:pt x="1071651" y="220356"/>
                  </a:lnTo>
                  <a:lnTo>
                    <a:pt x="1032128" y="199389"/>
                  </a:lnTo>
                  <a:lnTo>
                    <a:pt x="1011894" y="157099"/>
                  </a:lnTo>
                  <a:lnTo>
                    <a:pt x="1010539" y="139191"/>
                  </a:lnTo>
                  <a:lnTo>
                    <a:pt x="1011277" y="126547"/>
                  </a:lnTo>
                  <a:lnTo>
                    <a:pt x="1028900" y="84373"/>
                  </a:lnTo>
                  <a:lnTo>
                    <a:pt x="1056386" y="65531"/>
                  </a:lnTo>
                  <a:lnTo>
                    <a:pt x="1020826" y="42290"/>
                  </a:lnTo>
                  <a:lnTo>
                    <a:pt x="1050417" y="0"/>
                  </a:lnTo>
                  <a:close/>
                </a:path>
                <a:path w="1172209" h="278764">
                  <a:moveTo>
                    <a:pt x="660019" y="0"/>
                  </a:moveTo>
                  <a:lnTo>
                    <a:pt x="701801" y="0"/>
                  </a:lnTo>
                  <a:lnTo>
                    <a:pt x="701801" y="244601"/>
                  </a:lnTo>
                  <a:lnTo>
                    <a:pt x="737489" y="244601"/>
                  </a:lnTo>
                  <a:lnTo>
                    <a:pt x="737489" y="278383"/>
                  </a:lnTo>
                  <a:lnTo>
                    <a:pt x="660019" y="278383"/>
                  </a:lnTo>
                  <a:lnTo>
                    <a:pt x="660019" y="198627"/>
                  </a:lnTo>
                  <a:lnTo>
                    <a:pt x="649446" y="208722"/>
                  </a:lnTo>
                  <a:lnTo>
                    <a:pt x="637730" y="215947"/>
                  </a:lnTo>
                  <a:lnTo>
                    <a:pt x="624871" y="220291"/>
                  </a:lnTo>
                  <a:lnTo>
                    <a:pt x="610870" y="221741"/>
                  </a:lnTo>
                  <a:lnTo>
                    <a:pt x="602182" y="221289"/>
                  </a:lnTo>
                  <a:lnTo>
                    <a:pt x="566285" y="201126"/>
                  </a:lnTo>
                  <a:lnTo>
                    <a:pt x="557783" y="158369"/>
                  </a:lnTo>
                  <a:lnTo>
                    <a:pt x="557783" y="60197"/>
                  </a:lnTo>
                  <a:lnTo>
                    <a:pt x="599567" y="60197"/>
                  </a:lnTo>
                  <a:lnTo>
                    <a:pt x="599567" y="140843"/>
                  </a:lnTo>
                  <a:lnTo>
                    <a:pt x="599733" y="152411"/>
                  </a:lnTo>
                  <a:lnTo>
                    <a:pt x="610870" y="185546"/>
                  </a:lnTo>
                  <a:lnTo>
                    <a:pt x="614806" y="188340"/>
                  </a:lnTo>
                  <a:lnTo>
                    <a:pt x="619632" y="189737"/>
                  </a:lnTo>
                  <a:lnTo>
                    <a:pt x="625475" y="189737"/>
                  </a:lnTo>
                  <a:lnTo>
                    <a:pt x="631951" y="189737"/>
                  </a:lnTo>
                  <a:lnTo>
                    <a:pt x="658971" y="157733"/>
                  </a:lnTo>
                  <a:lnTo>
                    <a:pt x="660019" y="136778"/>
                  </a:lnTo>
                  <a:lnTo>
                    <a:pt x="660019" y="0"/>
                  </a:lnTo>
                  <a:close/>
                </a:path>
                <a:path w="1172209" h="278764">
                  <a:moveTo>
                    <a:pt x="102235" y="0"/>
                  </a:moveTo>
                  <a:lnTo>
                    <a:pt x="144018" y="0"/>
                  </a:lnTo>
                  <a:lnTo>
                    <a:pt x="144018" y="244601"/>
                  </a:lnTo>
                  <a:lnTo>
                    <a:pt x="179705" y="244601"/>
                  </a:lnTo>
                  <a:lnTo>
                    <a:pt x="179705" y="278383"/>
                  </a:lnTo>
                  <a:lnTo>
                    <a:pt x="102235" y="278383"/>
                  </a:lnTo>
                  <a:lnTo>
                    <a:pt x="102235" y="198627"/>
                  </a:lnTo>
                  <a:lnTo>
                    <a:pt x="91662" y="208722"/>
                  </a:lnTo>
                  <a:lnTo>
                    <a:pt x="79946" y="215947"/>
                  </a:lnTo>
                  <a:lnTo>
                    <a:pt x="67087" y="220291"/>
                  </a:lnTo>
                  <a:lnTo>
                    <a:pt x="53086" y="221741"/>
                  </a:lnTo>
                  <a:lnTo>
                    <a:pt x="44398" y="221289"/>
                  </a:lnTo>
                  <a:lnTo>
                    <a:pt x="8501" y="201126"/>
                  </a:lnTo>
                  <a:lnTo>
                    <a:pt x="0" y="158369"/>
                  </a:lnTo>
                  <a:lnTo>
                    <a:pt x="0" y="60197"/>
                  </a:lnTo>
                  <a:lnTo>
                    <a:pt x="41783" y="60197"/>
                  </a:lnTo>
                  <a:lnTo>
                    <a:pt x="41783" y="140843"/>
                  </a:lnTo>
                  <a:lnTo>
                    <a:pt x="41949" y="152411"/>
                  </a:lnTo>
                  <a:lnTo>
                    <a:pt x="53086" y="185546"/>
                  </a:lnTo>
                  <a:lnTo>
                    <a:pt x="57023" y="188340"/>
                  </a:lnTo>
                  <a:lnTo>
                    <a:pt x="61849" y="189737"/>
                  </a:lnTo>
                  <a:lnTo>
                    <a:pt x="67690" y="189737"/>
                  </a:lnTo>
                  <a:lnTo>
                    <a:pt x="74168" y="189737"/>
                  </a:lnTo>
                  <a:lnTo>
                    <a:pt x="101187" y="157733"/>
                  </a:lnTo>
                  <a:lnTo>
                    <a:pt x="102235" y="136778"/>
                  </a:lnTo>
                  <a:lnTo>
                    <a:pt x="102235" y="0"/>
                  </a:lnTo>
                  <a:close/>
                </a:path>
              </a:pathLst>
            </a:custGeom>
            <a:ln w="10668">
              <a:solidFill>
                <a:srgbClr val="4579B8"/>
              </a:solidFill>
            </a:ln>
          </p:spPr>
          <p:txBody>
            <a:bodyPr wrap="square" lIns="0" tIns="0" rIns="0" bIns="0" rtlCol="0"/>
            <a:lstStyle/>
            <a:p>
              <a:endParaRPr>
                <a:solidFill>
                  <a:prstClr val="black"/>
                </a:solidFill>
              </a:endParaRPr>
            </a:p>
          </p:txBody>
        </p:sp>
        <p:pic>
          <p:nvPicPr>
            <p:cNvPr id="281" name="object 281"/>
            <p:cNvPicPr/>
            <p:nvPr/>
          </p:nvPicPr>
          <p:blipFill>
            <a:blip r:embed="rId129" cstate="print"/>
            <a:stretch>
              <a:fillRect/>
            </a:stretch>
          </p:blipFill>
          <p:spPr>
            <a:xfrm>
              <a:off x="5622417" y="4524502"/>
              <a:ext cx="190373" cy="232409"/>
            </a:xfrm>
            <a:prstGeom prst="rect">
              <a:avLst/>
            </a:prstGeom>
          </p:spPr>
        </p:pic>
        <p:sp>
          <p:nvSpPr>
            <p:cNvPr id="282" name="object 282"/>
            <p:cNvSpPr/>
            <p:nvPr/>
          </p:nvSpPr>
          <p:spPr>
            <a:xfrm>
              <a:off x="5354066" y="4529836"/>
              <a:ext cx="231775" cy="278765"/>
            </a:xfrm>
            <a:custGeom>
              <a:avLst/>
              <a:gdLst/>
              <a:ahLst/>
              <a:cxnLst/>
              <a:rect l="l" t="t" r="r" b="b"/>
              <a:pathLst>
                <a:path w="231775" h="278764">
                  <a:moveTo>
                    <a:pt x="0" y="0"/>
                  </a:moveTo>
                  <a:lnTo>
                    <a:pt x="41910" y="0"/>
                  </a:lnTo>
                  <a:lnTo>
                    <a:pt x="41910" y="77977"/>
                  </a:lnTo>
                  <a:lnTo>
                    <a:pt x="46882" y="72977"/>
                  </a:lnTo>
                  <a:lnTo>
                    <a:pt x="78612" y="56641"/>
                  </a:lnTo>
                  <a:lnTo>
                    <a:pt x="87375" y="56641"/>
                  </a:lnTo>
                  <a:lnTo>
                    <a:pt x="129157" y="77466"/>
                  </a:lnTo>
                  <a:lnTo>
                    <a:pt x="137033" y="112649"/>
                  </a:lnTo>
                  <a:lnTo>
                    <a:pt x="136398" y="146812"/>
                  </a:lnTo>
                  <a:lnTo>
                    <a:pt x="136398" y="149097"/>
                  </a:lnTo>
                  <a:lnTo>
                    <a:pt x="136271" y="151383"/>
                  </a:lnTo>
                  <a:lnTo>
                    <a:pt x="136271" y="153415"/>
                  </a:lnTo>
                  <a:lnTo>
                    <a:pt x="150749" y="189737"/>
                  </a:lnTo>
                  <a:lnTo>
                    <a:pt x="158242" y="189737"/>
                  </a:lnTo>
                  <a:lnTo>
                    <a:pt x="164592" y="189737"/>
                  </a:lnTo>
                  <a:lnTo>
                    <a:pt x="188753" y="157114"/>
                  </a:lnTo>
                  <a:lnTo>
                    <a:pt x="189611" y="136906"/>
                  </a:lnTo>
                  <a:lnTo>
                    <a:pt x="189611" y="60197"/>
                  </a:lnTo>
                  <a:lnTo>
                    <a:pt x="231521" y="60197"/>
                  </a:lnTo>
                  <a:lnTo>
                    <a:pt x="231521" y="218186"/>
                  </a:lnTo>
                  <a:lnTo>
                    <a:pt x="192912" y="218186"/>
                  </a:lnTo>
                  <a:lnTo>
                    <a:pt x="192912" y="196595"/>
                  </a:lnTo>
                  <a:lnTo>
                    <a:pt x="187598" y="202553"/>
                  </a:lnTo>
                  <a:lnTo>
                    <a:pt x="151219" y="221359"/>
                  </a:lnTo>
                  <a:lnTo>
                    <a:pt x="144145" y="221741"/>
                  </a:lnTo>
                  <a:lnTo>
                    <a:pt x="133764" y="220928"/>
                  </a:lnTo>
                  <a:lnTo>
                    <a:pt x="98059" y="191230"/>
                  </a:lnTo>
                  <a:lnTo>
                    <a:pt x="94614" y="165734"/>
                  </a:lnTo>
                  <a:lnTo>
                    <a:pt x="95123" y="131571"/>
                  </a:lnTo>
                  <a:lnTo>
                    <a:pt x="95123" y="129158"/>
                  </a:lnTo>
                  <a:lnTo>
                    <a:pt x="95250" y="127000"/>
                  </a:lnTo>
                  <a:lnTo>
                    <a:pt x="95250" y="124840"/>
                  </a:lnTo>
                  <a:lnTo>
                    <a:pt x="80772" y="88645"/>
                  </a:lnTo>
                  <a:lnTo>
                    <a:pt x="73279" y="88645"/>
                  </a:lnTo>
                  <a:lnTo>
                    <a:pt x="66929" y="88645"/>
                  </a:lnTo>
                  <a:lnTo>
                    <a:pt x="42767" y="121269"/>
                  </a:lnTo>
                  <a:lnTo>
                    <a:pt x="41910" y="141477"/>
                  </a:lnTo>
                  <a:lnTo>
                    <a:pt x="41910" y="278383"/>
                  </a:lnTo>
                  <a:lnTo>
                    <a:pt x="0" y="278383"/>
                  </a:lnTo>
                  <a:lnTo>
                    <a:pt x="0" y="0"/>
                  </a:lnTo>
                  <a:close/>
                </a:path>
              </a:pathLst>
            </a:custGeom>
            <a:ln w="10668">
              <a:solidFill>
                <a:srgbClr val="4579B8"/>
              </a:solidFill>
            </a:ln>
          </p:spPr>
          <p:txBody>
            <a:bodyPr wrap="square" lIns="0" tIns="0" rIns="0" bIns="0" rtlCol="0"/>
            <a:lstStyle/>
            <a:p>
              <a:endParaRPr>
                <a:solidFill>
                  <a:prstClr val="black"/>
                </a:solidFill>
              </a:endParaRPr>
            </a:p>
          </p:txBody>
        </p:sp>
      </p:grpSp>
      <p:grpSp>
        <p:nvGrpSpPr>
          <p:cNvPr id="283" name="object 283"/>
          <p:cNvGrpSpPr/>
          <p:nvPr/>
        </p:nvGrpSpPr>
        <p:grpSpPr>
          <a:xfrm>
            <a:off x="9062721" y="4524501"/>
            <a:ext cx="342265" cy="232411"/>
            <a:chOff x="7538719" y="4524502"/>
            <a:chExt cx="342265" cy="232410"/>
          </a:xfrm>
        </p:grpSpPr>
        <p:pic>
          <p:nvPicPr>
            <p:cNvPr id="284" name="object 284"/>
            <p:cNvPicPr/>
            <p:nvPr/>
          </p:nvPicPr>
          <p:blipFill>
            <a:blip r:embed="rId68" cstate="print"/>
            <a:stretch>
              <a:fillRect/>
            </a:stretch>
          </p:blipFill>
          <p:spPr>
            <a:xfrm>
              <a:off x="7544053" y="4529836"/>
              <a:ext cx="331597" cy="221741"/>
            </a:xfrm>
            <a:prstGeom prst="rect">
              <a:avLst/>
            </a:prstGeom>
          </p:spPr>
        </p:pic>
        <p:pic>
          <p:nvPicPr>
            <p:cNvPr id="285" name="object 285"/>
            <p:cNvPicPr/>
            <p:nvPr/>
          </p:nvPicPr>
          <p:blipFill>
            <a:blip r:embed="rId137" cstate="print"/>
            <a:stretch>
              <a:fillRect/>
            </a:stretch>
          </p:blipFill>
          <p:spPr>
            <a:xfrm>
              <a:off x="7538719" y="4524502"/>
              <a:ext cx="342264" cy="232409"/>
            </a:xfrm>
            <a:prstGeom prst="rect">
              <a:avLst/>
            </a:prstGeom>
          </p:spPr>
        </p:pic>
      </p:grpSp>
      <p:grpSp>
        <p:nvGrpSpPr>
          <p:cNvPr id="286" name="object 286"/>
          <p:cNvGrpSpPr/>
          <p:nvPr/>
        </p:nvGrpSpPr>
        <p:grpSpPr>
          <a:xfrm>
            <a:off x="9506205" y="4581144"/>
            <a:ext cx="620395" cy="232411"/>
            <a:chOff x="7982204" y="4581144"/>
            <a:chExt cx="620395" cy="232410"/>
          </a:xfrm>
        </p:grpSpPr>
        <p:pic>
          <p:nvPicPr>
            <p:cNvPr id="287" name="object 287"/>
            <p:cNvPicPr/>
            <p:nvPr/>
          </p:nvPicPr>
          <p:blipFill>
            <a:blip r:embed="rId138" cstate="print"/>
            <a:stretch>
              <a:fillRect/>
            </a:stretch>
          </p:blipFill>
          <p:spPr>
            <a:xfrm>
              <a:off x="7987538" y="4586478"/>
              <a:ext cx="609218" cy="221742"/>
            </a:xfrm>
            <a:prstGeom prst="rect">
              <a:avLst/>
            </a:prstGeom>
          </p:spPr>
        </p:pic>
        <p:pic>
          <p:nvPicPr>
            <p:cNvPr id="288" name="object 288"/>
            <p:cNvPicPr/>
            <p:nvPr/>
          </p:nvPicPr>
          <p:blipFill>
            <a:blip r:embed="rId139" cstate="print"/>
            <a:stretch>
              <a:fillRect/>
            </a:stretch>
          </p:blipFill>
          <p:spPr>
            <a:xfrm>
              <a:off x="8173593" y="4584700"/>
              <a:ext cx="154685" cy="172211"/>
            </a:xfrm>
            <a:prstGeom prst="rect">
              <a:avLst/>
            </a:prstGeom>
          </p:spPr>
        </p:pic>
        <p:pic>
          <p:nvPicPr>
            <p:cNvPr id="289" name="object 289"/>
            <p:cNvPicPr/>
            <p:nvPr/>
          </p:nvPicPr>
          <p:blipFill>
            <a:blip r:embed="rId64" cstate="print"/>
            <a:stretch>
              <a:fillRect/>
            </a:stretch>
          </p:blipFill>
          <p:spPr>
            <a:xfrm>
              <a:off x="8359521" y="4581144"/>
              <a:ext cx="242569" cy="175767"/>
            </a:xfrm>
            <a:prstGeom prst="rect">
              <a:avLst/>
            </a:prstGeom>
          </p:spPr>
        </p:pic>
        <p:pic>
          <p:nvPicPr>
            <p:cNvPr id="290" name="object 290"/>
            <p:cNvPicPr/>
            <p:nvPr/>
          </p:nvPicPr>
          <p:blipFill>
            <a:blip r:embed="rId66" cstate="print"/>
            <a:stretch>
              <a:fillRect/>
            </a:stretch>
          </p:blipFill>
          <p:spPr>
            <a:xfrm>
              <a:off x="7982204" y="4581144"/>
              <a:ext cx="161035" cy="232409"/>
            </a:xfrm>
            <a:prstGeom prst="rect">
              <a:avLst/>
            </a:prstGeom>
          </p:spPr>
        </p:pic>
      </p:grpSp>
      <p:grpSp>
        <p:nvGrpSpPr>
          <p:cNvPr id="291" name="object 291"/>
          <p:cNvGrpSpPr/>
          <p:nvPr/>
        </p:nvGrpSpPr>
        <p:grpSpPr>
          <a:xfrm>
            <a:off x="1882458" y="4890261"/>
            <a:ext cx="1359535" cy="293371"/>
            <a:chOff x="358457" y="4890261"/>
            <a:chExt cx="1359535" cy="293370"/>
          </a:xfrm>
        </p:grpSpPr>
        <p:pic>
          <p:nvPicPr>
            <p:cNvPr id="292" name="object 292"/>
            <p:cNvPicPr/>
            <p:nvPr/>
          </p:nvPicPr>
          <p:blipFill>
            <a:blip r:embed="rId140" cstate="print"/>
            <a:stretch>
              <a:fillRect/>
            </a:stretch>
          </p:blipFill>
          <p:spPr>
            <a:xfrm>
              <a:off x="363791" y="4895595"/>
              <a:ext cx="1348803" cy="282321"/>
            </a:xfrm>
            <a:prstGeom prst="rect">
              <a:avLst/>
            </a:prstGeom>
          </p:spPr>
        </p:pic>
        <p:sp>
          <p:nvSpPr>
            <p:cNvPr id="293" name="object 293"/>
            <p:cNvSpPr/>
            <p:nvPr/>
          </p:nvSpPr>
          <p:spPr>
            <a:xfrm>
              <a:off x="1347470" y="4955793"/>
              <a:ext cx="177800" cy="222250"/>
            </a:xfrm>
            <a:custGeom>
              <a:avLst/>
              <a:gdLst/>
              <a:ahLst/>
              <a:cxnLst/>
              <a:rect l="l" t="t" r="r" b="b"/>
              <a:pathLst>
                <a:path w="177800" h="222250">
                  <a:moveTo>
                    <a:pt x="135636" y="0"/>
                  </a:moveTo>
                  <a:lnTo>
                    <a:pt x="177546" y="0"/>
                  </a:lnTo>
                  <a:lnTo>
                    <a:pt x="177546" y="153161"/>
                  </a:lnTo>
                  <a:lnTo>
                    <a:pt x="173736" y="194690"/>
                  </a:lnTo>
                  <a:lnTo>
                    <a:pt x="138267" y="221670"/>
                  </a:lnTo>
                  <a:lnTo>
                    <a:pt x="129793" y="222122"/>
                  </a:lnTo>
                  <a:lnTo>
                    <a:pt x="123338" y="221857"/>
                  </a:lnTo>
                  <a:lnTo>
                    <a:pt x="116347" y="221043"/>
                  </a:lnTo>
                  <a:lnTo>
                    <a:pt x="108809" y="219658"/>
                  </a:lnTo>
                  <a:lnTo>
                    <a:pt x="100711" y="217677"/>
                  </a:lnTo>
                  <a:lnTo>
                    <a:pt x="107950" y="181990"/>
                  </a:lnTo>
                  <a:lnTo>
                    <a:pt x="109982" y="182371"/>
                  </a:lnTo>
                  <a:lnTo>
                    <a:pt x="111887" y="182752"/>
                  </a:lnTo>
                  <a:lnTo>
                    <a:pt x="113538" y="183006"/>
                  </a:lnTo>
                  <a:lnTo>
                    <a:pt x="115316" y="183133"/>
                  </a:lnTo>
                  <a:lnTo>
                    <a:pt x="116967" y="183260"/>
                  </a:lnTo>
                  <a:lnTo>
                    <a:pt x="118364" y="183260"/>
                  </a:lnTo>
                  <a:lnTo>
                    <a:pt x="122682" y="183260"/>
                  </a:lnTo>
                  <a:lnTo>
                    <a:pt x="126238" y="182371"/>
                  </a:lnTo>
                  <a:lnTo>
                    <a:pt x="128905" y="180466"/>
                  </a:lnTo>
                  <a:lnTo>
                    <a:pt x="131699" y="178561"/>
                  </a:lnTo>
                  <a:lnTo>
                    <a:pt x="133477" y="176402"/>
                  </a:lnTo>
                  <a:lnTo>
                    <a:pt x="134366" y="173989"/>
                  </a:lnTo>
                  <a:lnTo>
                    <a:pt x="135255" y="171449"/>
                  </a:lnTo>
                  <a:lnTo>
                    <a:pt x="135636" y="163702"/>
                  </a:lnTo>
                  <a:lnTo>
                    <a:pt x="135636" y="150748"/>
                  </a:lnTo>
                  <a:lnTo>
                    <a:pt x="135636" y="0"/>
                  </a:lnTo>
                  <a:close/>
                </a:path>
                <a:path w="177800" h="222250">
                  <a:moveTo>
                    <a:pt x="0" y="0"/>
                  </a:moveTo>
                  <a:lnTo>
                    <a:pt x="41910" y="0"/>
                  </a:lnTo>
                  <a:lnTo>
                    <a:pt x="41910" y="124205"/>
                  </a:lnTo>
                  <a:lnTo>
                    <a:pt x="114173" y="124205"/>
                  </a:lnTo>
                  <a:lnTo>
                    <a:pt x="114173" y="157987"/>
                  </a:lnTo>
                  <a:lnTo>
                    <a:pt x="0" y="157987"/>
                  </a:lnTo>
                  <a:lnTo>
                    <a:pt x="0" y="0"/>
                  </a:lnTo>
                  <a:close/>
                </a:path>
              </a:pathLst>
            </a:custGeom>
            <a:ln w="10668">
              <a:solidFill>
                <a:srgbClr val="4579B8"/>
              </a:solidFill>
            </a:ln>
          </p:spPr>
          <p:txBody>
            <a:bodyPr wrap="square" lIns="0" tIns="0" rIns="0" bIns="0" rtlCol="0"/>
            <a:lstStyle/>
            <a:p>
              <a:endParaRPr>
                <a:solidFill>
                  <a:prstClr val="black"/>
                </a:solidFill>
              </a:endParaRPr>
            </a:p>
          </p:txBody>
        </p:sp>
        <p:pic>
          <p:nvPicPr>
            <p:cNvPr id="294" name="object 294"/>
            <p:cNvPicPr/>
            <p:nvPr/>
          </p:nvPicPr>
          <p:blipFill>
            <a:blip r:embed="rId141" cstate="print"/>
            <a:stretch>
              <a:fillRect/>
            </a:stretch>
          </p:blipFill>
          <p:spPr>
            <a:xfrm>
              <a:off x="1156258" y="4946903"/>
              <a:ext cx="154762" cy="172211"/>
            </a:xfrm>
            <a:prstGeom prst="rect">
              <a:avLst/>
            </a:prstGeom>
          </p:spPr>
        </p:pic>
        <p:sp>
          <p:nvSpPr>
            <p:cNvPr id="295" name="object 295"/>
            <p:cNvSpPr/>
            <p:nvPr/>
          </p:nvSpPr>
          <p:spPr>
            <a:xfrm>
              <a:off x="1534286" y="4895595"/>
              <a:ext cx="178435" cy="222250"/>
            </a:xfrm>
            <a:custGeom>
              <a:avLst/>
              <a:gdLst/>
              <a:ahLst/>
              <a:cxnLst/>
              <a:rect l="l" t="t" r="r" b="b"/>
              <a:pathLst>
                <a:path w="178435" h="222250">
                  <a:moveTo>
                    <a:pt x="0" y="0"/>
                  </a:moveTo>
                  <a:lnTo>
                    <a:pt x="76072" y="0"/>
                  </a:lnTo>
                  <a:lnTo>
                    <a:pt x="76072" y="140842"/>
                  </a:lnTo>
                  <a:lnTo>
                    <a:pt x="76239" y="152411"/>
                  </a:lnTo>
                  <a:lnTo>
                    <a:pt x="87375" y="185546"/>
                  </a:lnTo>
                  <a:lnTo>
                    <a:pt x="91312" y="188340"/>
                  </a:lnTo>
                  <a:lnTo>
                    <a:pt x="96138" y="189737"/>
                  </a:lnTo>
                  <a:lnTo>
                    <a:pt x="101981" y="189737"/>
                  </a:lnTo>
                  <a:lnTo>
                    <a:pt x="109727" y="189737"/>
                  </a:lnTo>
                  <a:lnTo>
                    <a:pt x="116712" y="187451"/>
                  </a:lnTo>
                  <a:lnTo>
                    <a:pt x="122808" y="182752"/>
                  </a:lnTo>
                  <a:lnTo>
                    <a:pt x="128777" y="178180"/>
                  </a:lnTo>
                  <a:lnTo>
                    <a:pt x="136398" y="131698"/>
                  </a:lnTo>
                  <a:lnTo>
                    <a:pt x="136398" y="60197"/>
                  </a:lnTo>
                  <a:lnTo>
                    <a:pt x="178307" y="60197"/>
                  </a:lnTo>
                  <a:lnTo>
                    <a:pt x="178307" y="218185"/>
                  </a:lnTo>
                  <a:lnTo>
                    <a:pt x="139445" y="218185"/>
                  </a:lnTo>
                  <a:lnTo>
                    <a:pt x="139445" y="194944"/>
                  </a:lnTo>
                  <a:lnTo>
                    <a:pt x="128398" y="206686"/>
                  </a:lnTo>
                  <a:lnTo>
                    <a:pt x="116030" y="215058"/>
                  </a:lnTo>
                  <a:lnTo>
                    <a:pt x="102352" y="220073"/>
                  </a:lnTo>
                  <a:lnTo>
                    <a:pt x="87375" y="221741"/>
                  </a:lnTo>
                  <a:lnTo>
                    <a:pt x="78634" y="221289"/>
                  </a:lnTo>
                  <a:lnTo>
                    <a:pt x="42791" y="201126"/>
                  </a:lnTo>
                  <a:lnTo>
                    <a:pt x="34162" y="158368"/>
                  </a:lnTo>
                  <a:lnTo>
                    <a:pt x="34162" y="33781"/>
                  </a:lnTo>
                  <a:lnTo>
                    <a:pt x="0" y="33781"/>
                  </a:lnTo>
                  <a:lnTo>
                    <a:pt x="0" y="0"/>
                  </a:lnTo>
                  <a:close/>
                </a:path>
              </a:pathLst>
            </a:custGeom>
            <a:ln w="10668">
              <a:solidFill>
                <a:srgbClr val="4579B8"/>
              </a:solidFill>
            </a:ln>
          </p:spPr>
          <p:txBody>
            <a:bodyPr wrap="square" lIns="0" tIns="0" rIns="0" bIns="0" rtlCol="0"/>
            <a:lstStyle/>
            <a:p>
              <a:endParaRPr>
                <a:solidFill>
                  <a:prstClr val="black"/>
                </a:solidFill>
              </a:endParaRPr>
            </a:p>
          </p:txBody>
        </p:sp>
        <p:pic>
          <p:nvPicPr>
            <p:cNvPr id="296" name="object 296"/>
            <p:cNvPicPr/>
            <p:nvPr/>
          </p:nvPicPr>
          <p:blipFill>
            <a:blip r:embed="rId142" cstate="print"/>
            <a:stretch>
              <a:fillRect/>
            </a:stretch>
          </p:blipFill>
          <p:spPr>
            <a:xfrm>
              <a:off x="731062" y="4890261"/>
              <a:ext cx="392480" cy="232409"/>
            </a:xfrm>
            <a:prstGeom prst="rect">
              <a:avLst/>
            </a:prstGeom>
          </p:spPr>
        </p:pic>
        <p:sp>
          <p:nvSpPr>
            <p:cNvPr id="297" name="object 297"/>
            <p:cNvSpPr/>
            <p:nvPr/>
          </p:nvSpPr>
          <p:spPr>
            <a:xfrm>
              <a:off x="550468" y="4895595"/>
              <a:ext cx="144145" cy="278765"/>
            </a:xfrm>
            <a:custGeom>
              <a:avLst/>
              <a:gdLst/>
              <a:ahLst/>
              <a:cxnLst/>
              <a:rect l="l" t="t" r="r" b="b"/>
              <a:pathLst>
                <a:path w="144145" h="278764">
                  <a:moveTo>
                    <a:pt x="0" y="0"/>
                  </a:moveTo>
                  <a:lnTo>
                    <a:pt x="41821" y="0"/>
                  </a:lnTo>
                  <a:lnTo>
                    <a:pt x="41821" y="79755"/>
                  </a:lnTo>
                  <a:lnTo>
                    <a:pt x="52312" y="69661"/>
                  </a:lnTo>
                  <a:lnTo>
                    <a:pt x="63995" y="62436"/>
                  </a:lnTo>
                  <a:lnTo>
                    <a:pt x="76868" y="58092"/>
                  </a:lnTo>
                  <a:lnTo>
                    <a:pt x="90931" y="56641"/>
                  </a:lnTo>
                  <a:lnTo>
                    <a:pt x="99516" y="57096"/>
                  </a:lnTo>
                  <a:lnTo>
                    <a:pt x="135599" y="77438"/>
                  </a:lnTo>
                  <a:lnTo>
                    <a:pt x="144068" y="120014"/>
                  </a:lnTo>
                  <a:lnTo>
                    <a:pt x="144068" y="218185"/>
                  </a:lnTo>
                  <a:lnTo>
                    <a:pt x="102247" y="218185"/>
                  </a:lnTo>
                  <a:lnTo>
                    <a:pt x="102247" y="137540"/>
                  </a:lnTo>
                  <a:lnTo>
                    <a:pt x="102121" y="127182"/>
                  </a:lnTo>
                  <a:lnTo>
                    <a:pt x="91973" y="93471"/>
                  </a:lnTo>
                  <a:lnTo>
                    <a:pt x="87807" y="90169"/>
                  </a:lnTo>
                  <a:lnTo>
                    <a:pt x="82600" y="88645"/>
                  </a:lnTo>
                  <a:lnTo>
                    <a:pt x="76352" y="88645"/>
                  </a:lnTo>
                  <a:lnTo>
                    <a:pt x="69799" y="88645"/>
                  </a:lnTo>
                  <a:lnTo>
                    <a:pt x="42841" y="120650"/>
                  </a:lnTo>
                  <a:lnTo>
                    <a:pt x="41821" y="141604"/>
                  </a:lnTo>
                  <a:lnTo>
                    <a:pt x="41821" y="278383"/>
                  </a:lnTo>
                  <a:lnTo>
                    <a:pt x="0" y="278383"/>
                  </a:lnTo>
                  <a:lnTo>
                    <a:pt x="0" y="0"/>
                  </a:lnTo>
                  <a:close/>
                </a:path>
              </a:pathLst>
            </a:custGeom>
            <a:ln w="10668">
              <a:solidFill>
                <a:srgbClr val="4579B8"/>
              </a:solidFill>
            </a:ln>
          </p:spPr>
          <p:txBody>
            <a:bodyPr wrap="square" lIns="0" tIns="0" rIns="0" bIns="0" rtlCol="0"/>
            <a:lstStyle/>
            <a:p>
              <a:endParaRPr>
                <a:solidFill>
                  <a:prstClr val="black"/>
                </a:solidFill>
              </a:endParaRPr>
            </a:p>
          </p:txBody>
        </p:sp>
        <p:pic>
          <p:nvPicPr>
            <p:cNvPr id="298" name="object 298"/>
            <p:cNvPicPr/>
            <p:nvPr/>
          </p:nvPicPr>
          <p:blipFill>
            <a:blip r:embed="rId143" cstate="print"/>
            <a:stretch>
              <a:fillRect/>
            </a:stretch>
          </p:blipFill>
          <p:spPr>
            <a:xfrm>
              <a:off x="358457" y="4890261"/>
              <a:ext cx="190461" cy="232409"/>
            </a:xfrm>
            <a:prstGeom prst="rect">
              <a:avLst/>
            </a:prstGeom>
          </p:spPr>
        </p:pic>
      </p:grpSp>
      <p:pic>
        <p:nvPicPr>
          <p:cNvPr id="299" name="object 299"/>
          <p:cNvPicPr/>
          <p:nvPr/>
        </p:nvPicPr>
        <p:blipFill>
          <a:blip r:embed="rId144" cstate="print"/>
          <a:stretch>
            <a:fillRect/>
          </a:stretch>
        </p:blipFill>
        <p:spPr>
          <a:xfrm>
            <a:off x="3321557" y="4890261"/>
            <a:ext cx="2023491" cy="289051"/>
          </a:xfrm>
          <a:prstGeom prst="rect">
            <a:avLst/>
          </a:prstGeom>
        </p:spPr>
      </p:pic>
      <p:pic>
        <p:nvPicPr>
          <p:cNvPr id="300" name="object 300"/>
          <p:cNvPicPr/>
          <p:nvPr/>
        </p:nvPicPr>
        <p:blipFill>
          <a:blip r:embed="rId145" cstate="print"/>
          <a:stretch>
            <a:fillRect/>
          </a:stretch>
        </p:blipFill>
        <p:spPr>
          <a:xfrm>
            <a:off x="5447793" y="4890262"/>
            <a:ext cx="1911985" cy="292988"/>
          </a:xfrm>
          <a:prstGeom prst="rect">
            <a:avLst/>
          </a:prstGeom>
        </p:spPr>
      </p:pic>
      <p:grpSp>
        <p:nvGrpSpPr>
          <p:cNvPr id="301" name="object 301"/>
          <p:cNvGrpSpPr/>
          <p:nvPr/>
        </p:nvGrpSpPr>
        <p:grpSpPr>
          <a:xfrm>
            <a:off x="7439915" y="5065521"/>
            <a:ext cx="70485" cy="97155"/>
            <a:chOff x="5915914" y="5065521"/>
            <a:chExt cx="70485" cy="97155"/>
          </a:xfrm>
        </p:grpSpPr>
        <p:pic>
          <p:nvPicPr>
            <p:cNvPr id="302" name="object 302"/>
            <p:cNvPicPr/>
            <p:nvPr/>
          </p:nvPicPr>
          <p:blipFill>
            <a:blip r:embed="rId146" cstate="print"/>
            <a:stretch>
              <a:fillRect/>
            </a:stretch>
          </p:blipFill>
          <p:spPr>
            <a:xfrm>
              <a:off x="5921248" y="5070855"/>
              <a:ext cx="59309" cy="86360"/>
            </a:xfrm>
            <a:prstGeom prst="rect">
              <a:avLst/>
            </a:prstGeom>
          </p:spPr>
        </p:pic>
        <p:pic>
          <p:nvPicPr>
            <p:cNvPr id="303" name="object 303"/>
            <p:cNvPicPr/>
            <p:nvPr/>
          </p:nvPicPr>
          <p:blipFill>
            <a:blip r:embed="rId119" cstate="print"/>
            <a:stretch>
              <a:fillRect/>
            </a:stretch>
          </p:blipFill>
          <p:spPr>
            <a:xfrm>
              <a:off x="5915914" y="5065521"/>
              <a:ext cx="69977" cy="97027"/>
            </a:xfrm>
            <a:prstGeom prst="rect">
              <a:avLst/>
            </a:prstGeom>
          </p:spPr>
        </p:pic>
      </p:grpSp>
      <p:grpSp>
        <p:nvGrpSpPr>
          <p:cNvPr id="304" name="object 304"/>
          <p:cNvGrpSpPr/>
          <p:nvPr/>
        </p:nvGrpSpPr>
        <p:grpSpPr>
          <a:xfrm>
            <a:off x="7605778" y="4946903"/>
            <a:ext cx="292735" cy="232411"/>
            <a:chOff x="6081776" y="4946903"/>
            <a:chExt cx="292735" cy="232410"/>
          </a:xfrm>
        </p:grpSpPr>
        <p:pic>
          <p:nvPicPr>
            <p:cNvPr id="305" name="object 305"/>
            <p:cNvPicPr/>
            <p:nvPr/>
          </p:nvPicPr>
          <p:blipFill>
            <a:blip r:embed="rId147" cstate="print"/>
            <a:stretch>
              <a:fillRect/>
            </a:stretch>
          </p:blipFill>
          <p:spPr>
            <a:xfrm>
              <a:off x="6087110" y="4952237"/>
              <a:ext cx="282066" cy="221742"/>
            </a:xfrm>
            <a:prstGeom prst="rect">
              <a:avLst/>
            </a:prstGeom>
          </p:spPr>
        </p:pic>
        <p:pic>
          <p:nvPicPr>
            <p:cNvPr id="306" name="object 306"/>
            <p:cNvPicPr/>
            <p:nvPr/>
          </p:nvPicPr>
          <p:blipFill>
            <a:blip r:embed="rId148" cstate="print"/>
            <a:stretch>
              <a:fillRect/>
            </a:stretch>
          </p:blipFill>
          <p:spPr>
            <a:xfrm>
              <a:off x="6081776" y="4946903"/>
              <a:ext cx="292735" cy="232409"/>
            </a:xfrm>
            <a:prstGeom prst="rect">
              <a:avLst/>
            </a:prstGeom>
          </p:spPr>
        </p:pic>
      </p:grpSp>
      <p:grpSp>
        <p:nvGrpSpPr>
          <p:cNvPr id="307" name="object 307"/>
          <p:cNvGrpSpPr/>
          <p:nvPr/>
        </p:nvGrpSpPr>
        <p:grpSpPr>
          <a:xfrm>
            <a:off x="7977633" y="4890261"/>
            <a:ext cx="398780" cy="289560"/>
            <a:chOff x="6453632" y="4890261"/>
            <a:chExt cx="398780" cy="289560"/>
          </a:xfrm>
        </p:grpSpPr>
        <p:pic>
          <p:nvPicPr>
            <p:cNvPr id="308" name="object 308"/>
            <p:cNvPicPr/>
            <p:nvPr/>
          </p:nvPicPr>
          <p:blipFill>
            <a:blip r:embed="rId149" cstate="print"/>
            <a:stretch>
              <a:fillRect/>
            </a:stretch>
          </p:blipFill>
          <p:spPr>
            <a:xfrm>
              <a:off x="6458966" y="4895595"/>
              <a:ext cx="388112" cy="278384"/>
            </a:xfrm>
            <a:prstGeom prst="rect">
              <a:avLst/>
            </a:prstGeom>
          </p:spPr>
        </p:pic>
        <p:pic>
          <p:nvPicPr>
            <p:cNvPr id="309" name="object 309"/>
            <p:cNvPicPr/>
            <p:nvPr/>
          </p:nvPicPr>
          <p:blipFill>
            <a:blip r:embed="rId150" cstate="print"/>
            <a:stretch>
              <a:fillRect/>
            </a:stretch>
          </p:blipFill>
          <p:spPr>
            <a:xfrm>
              <a:off x="6453632" y="4890261"/>
              <a:ext cx="398779" cy="289051"/>
            </a:xfrm>
            <a:prstGeom prst="rect">
              <a:avLst/>
            </a:prstGeom>
          </p:spPr>
        </p:pic>
      </p:grpSp>
      <p:grpSp>
        <p:nvGrpSpPr>
          <p:cNvPr id="310" name="object 310"/>
          <p:cNvGrpSpPr/>
          <p:nvPr/>
        </p:nvGrpSpPr>
        <p:grpSpPr>
          <a:xfrm>
            <a:off x="8469249" y="4890261"/>
            <a:ext cx="1831339" cy="293371"/>
            <a:chOff x="6945248" y="4890261"/>
            <a:chExt cx="1831339" cy="293370"/>
          </a:xfrm>
        </p:grpSpPr>
        <p:pic>
          <p:nvPicPr>
            <p:cNvPr id="311" name="object 311"/>
            <p:cNvPicPr/>
            <p:nvPr/>
          </p:nvPicPr>
          <p:blipFill>
            <a:blip r:embed="rId151" cstate="print"/>
            <a:stretch>
              <a:fillRect/>
            </a:stretch>
          </p:blipFill>
          <p:spPr>
            <a:xfrm>
              <a:off x="6950582" y="4895595"/>
              <a:ext cx="1732788" cy="282321"/>
            </a:xfrm>
            <a:prstGeom prst="rect">
              <a:avLst/>
            </a:prstGeom>
          </p:spPr>
        </p:pic>
        <p:sp>
          <p:nvSpPr>
            <p:cNvPr id="312" name="object 312"/>
            <p:cNvSpPr/>
            <p:nvPr/>
          </p:nvSpPr>
          <p:spPr>
            <a:xfrm>
              <a:off x="7260081" y="4955793"/>
              <a:ext cx="1236345" cy="222250"/>
            </a:xfrm>
            <a:custGeom>
              <a:avLst/>
              <a:gdLst/>
              <a:ahLst/>
              <a:cxnLst/>
              <a:rect l="l" t="t" r="r" b="b"/>
              <a:pathLst>
                <a:path w="1236345" h="222250">
                  <a:moveTo>
                    <a:pt x="810133" y="93217"/>
                  </a:moveTo>
                  <a:lnTo>
                    <a:pt x="803275" y="93217"/>
                  </a:lnTo>
                  <a:lnTo>
                    <a:pt x="797560" y="94995"/>
                  </a:lnTo>
                  <a:lnTo>
                    <a:pt x="792861" y="98551"/>
                  </a:lnTo>
                  <a:lnTo>
                    <a:pt x="788289" y="102107"/>
                  </a:lnTo>
                  <a:lnTo>
                    <a:pt x="786002" y="106679"/>
                  </a:lnTo>
                  <a:lnTo>
                    <a:pt x="786002" y="112521"/>
                  </a:lnTo>
                  <a:lnTo>
                    <a:pt x="786002" y="118109"/>
                  </a:lnTo>
                  <a:lnTo>
                    <a:pt x="787908" y="122681"/>
                  </a:lnTo>
                  <a:lnTo>
                    <a:pt x="791972" y="126237"/>
                  </a:lnTo>
                  <a:lnTo>
                    <a:pt x="795909" y="129793"/>
                  </a:lnTo>
                  <a:lnTo>
                    <a:pt x="800989" y="131571"/>
                  </a:lnTo>
                  <a:lnTo>
                    <a:pt x="807085" y="131571"/>
                  </a:lnTo>
                  <a:lnTo>
                    <a:pt x="814577" y="131571"/>
                  </a:lnTo>
                  <a:lnTo>
                    <a:pt x="834517" y="93217"/>
                  </a:lnTo>
                  <a:lnTo>
                    <a:pt x="810133" y="93217"/>
                  </a:lnTo>
                  <a:close/>
                </a:path>
                <a:path w="1236345" h="222250">
                  <a:moveTo>
                    <a:pt x="224536" y="29082"/>
                  </a:moveTo>
                  <a:lnTo>
                    <a:pt x="191357" y="57959"/>
                  </a:lnTo>
                  <a:lnTo>
                    <a:pt x="188975" y="79374"/>
                  </a:lnTo>
                  <a:lnTo>
                    <a:pt x="189543" y="90352"/>
                  </a:lnTo>
                  <a:lnTo>
                    <a:pt x="208597" y="125285"/>
                  </a:lnTo>
                  <a:lnTo>
                    <a:pt x="223139" y="128523"/>
                  </a:lnTo>
                  <a:lnTo>
                    <a:pt x="230616" y="127664"/>
                  </a:lnTo>
                  <a:lnTo>
                    <a:pt x="256651" y="98313"/>
                  </a:lnTo>
                  <a:lnTo>
                    <a:pt x="259207" y="77088"/>
                  </a:lnTo>
                  <a:lnTo>
                    <a:pt x="258611" y="66375"/>
                  </a:lnTo>
                  <a:lnTo>
                    <a:pt x="238633" y="32289"/>
                  </a:lnTo>
                  <a:lnTo>
                    <a:pt x="224536" y="29082"/>
                  </a:lnTo>
                  <a:close/>
                </a:path>
                <a:path w="1236345" h="222250">
                  <a:moveTo>
                    <a:pt x="35560" y="29082"/>
                  </a:moveTo>
                  <a:lnTo>
                    <a:pt x="2381" y="57959"/>
                  </a:lnTo>
                  <a:lnTo>
                    <a:pt x="0" y="79374"/>
                  </a:lnTo>
                  <a:lnTo>
                    <a:pt x="567" y="90352"/>
                  </a:lnTo>
                  <a:lnTo>
                    <a:pt x="19621" y="125285"/>
                  </a:lnTo>
                  <a:lnTo>
                    <a:pt x="34163" y="128523"/>
                  </a:lnTo>
                  <a:lnTo>
                    <a:pt x="41640" y="127664"/>
                  </a:lnTo>
                  <a:lnTo>
                    <a:pt x="67675" y="98313"/>
                  </a:lnTo>
                  <a:lnTo>
                    <a:pt x="70231" y="77088"/>
                  </a:lnTo>
                  <a:lnTo>
                    <a:pt x="69635" y="66375"/>
                  </a:lnTo>
                  <a:lnTo>
                    <a:pt x="49657" y="32289"/>
                  </a:lnTo>
                  <a:lnTo>
                    <a:pt x="35560" y="29082"/>
                  </a:lnTo>
                  <a:close/>
                </a:path>
                <a:path w="1236345" h="222250">
                  <a:moveTo>
                    <a:pt x="1004189" y="0"/>
                  </a:moveTo>
                  <a:lnTo>
                    <a:pt x="1045972" y="0"/>
                  </a:lnTo>
                  <a:lnTo>
                    <a:pt x="1045972" y="90296"/>
                  </a:lnTo>
                  <a:lnTo>
                    <a:pt x="1046352" y="102276"/>
                  </a:lnTo>
                  <a:lnTo>
                    <a:pt x="1061593" y="129539"/>
                  </a:lnTo>
                  <a:lnTo>
                    <a:pt x="1068070" y="129539"/>
                  </a:lnTo>
                  <a:lnTo>
                    <a:pt x="1076198" y="129539"/>
                  </a:lnTo>
                  <a:lnTo>
                    <a:pt x="1098609" y="91273"/>
                  </a:lnTo>
                  <a:lnTo>
                    <a:pt x="1099185" y="75818"/>
                  </a:lnTo>
                  <a:lnTo>
                    <a:pt x="1099185" y="0"/>
                  </a:lnTo>
                  <a:lnTo>
                    <a:pt x="1141095" y="0"/>
                  </a:lnTo>
                  <a:lnTo>
                    <a:pt x="1141095" y="86613"/>
                  </a:lnTo>
                  <a:lnTo>
                    <a:pt x="1141218" y="97041"/>
                  </a:lnTo>
                  <a:lnTo>
                    <a:pt x="1150112" y="126237"/>
                  </a:lnTo>
                  <a:lnTo>
                    <a:pt x="1153160" y="128523"/>
                  </a:lnTo>
                  <a:lnTo>
                    <a:pt x="1157477" y="129539"/>
                  </a:lnTo>
                  <a:lnTo>
                    <a:pt x="1162939" y="129539"/>
                  </a:lnTo>
                  <a:lnTo>
                    <a:pt x="1169289" y="129539"/>
                  </a:lnTo>
                  <a:lnTo>
                    <a:pt x="1193450" y="96916"/>
                  </a:lnTo>
                  <a:lnTo>
                    <a:pt x="1194308" y="76707"/>
                  </a:lnTo>
                  <a:lnTo>
                    <a:pt x="1194308" y="0"/>
                  </a:lnTo>
                  <a:lnTo>
                    <a:pt x="1236091" y="0"/>
                  </a:lnTo>
                  <a:lnTo>
                    <a:pt x="1236091" y="157987"/>
                  </a:lnTo>
                  <a:lnTo>
                    <a:pt x="1197610" y="157987"/>
                  </a:lnTo>
                  <a:lnTo>
                    <a:pt x="1197610" y="136397"/>
                  </a:lnTo>
                  <a:lnTo>
                    <a:pt x="1192277" y="142355"/>
                  </a:lnTo>
                  <a:lnTo>
                    <a:pt x="1155862" y="161161"/>
                  </a:lnTo>
                  <a:lnTo>
                    <a:pt x="1148842" y="161543"/>
                  </a:lnTo>
                  <a:lnTo>
                    <a:pt x="1134623" y="159972"/>
                  </a:lnTo>
                  <a:lnTo>
                    <a:pt x="1122441" y="155257"/>
                  </a:lnTo>
                  <a:lnTo>
                    <a:pt x="1112283" y="147399"/>
                  </a:lnTo>
                  <a:lnTo>
                    <a:pt x="1104138" y="136397"/>
                  </a:lnTo>
                  <a:lnTo>
                    <a:pt x="1093346" y="147399"/>
                  </a:lnTo>
                  <a:lnTo>
                    <a:pt x="1081722" y="155257"/>
                  </a:lnTo>
                  <a:lnTo>
                    <a:pt x="1069240" y="159972"/>
                  </a:lnTo>
                  <a:lnTo>
                    <a:pt x="1055877" y="161543"/>
                  </a:lnTo>
                  <a:lnTo>
                    <a:pt x="1047309" y="161113"/>
                  </a:lnTo>
                  <a:lnTo>
                    <a:pt x="1013206" y="143890"/>
                  </a:lnTo>
                  <a:lnTo>
                    <a:pt x="1004189" y="100964"/>
                  </a:lnTo>
                  <a:lnTo>
                    <a:pt x="1004189" y="0"/>
                  </a:lnTo>
                  <a:close/>
                </a:path>
                <a:path w="1236345" h="222250">
                  <a:moveTo>
                    <a:pt x="919479" y="0"/>
                  </a:moveTo>
                  <a:lnTo>
                    <a:pt x="961390" y="0"/>
                  </a:lnTo>
                  <a:lnTo>
                    <a:pt x="961390" y="153161"/>
                  </a:lnTo>
                  <a:lnTo>
                    <a:pt x="957579" y="194690"/>
                  </a:lnTo>
                  <a:lnTo>
                    <a:pt x="922111" y="221670"/>
                  </a:lnTo>
                  <a:lnTo>
                    <a:pt x="913638" y="222122"/>
                  </a:lnTo>
                  <a:lnTo>
                    <a:pt x="907182" y="221857"/>
                  </a:lnTo>
                  <a:lnTo>
                    <a:pt x="900191" y="221043"/>
                  </a:lnTo>
                  <a:lnTo>
                    <a:pt x="892653" y="219658"/>
                  </a:lnTo>
                  <a:lnTo>
                    <a:pt x="884554" y="217677"/>
                  </a:lnTo>
                  <a:lnTo>
                    <a:pt x="891794" y="181990"/>
                  </a:lnTo>
                  <a:lnTo>
                    <a:pt x="893826" y="182371"/>
                  </a:lnTo>
                  <a:lnTo>
                    <a:pt x="895731" y="182752"/>
                  </a:lnTo>
                  <a:lnTo>
                    <a:pt x="897382" y="183006"/>
                  </a:lnTo>
                  <a:lnTo>
                    <a:pt x="899160" y="183133"/>
                  </a:lnTo>
                  <a:lnTo>
                    <a:pt x="900811" y="183260"/>
                  </a:lnTo>
                  <a:lnTo>
                    <a:pt x="902208" y="183260"/>
                  </a:lnTo>
                  <a:lnTo>
                    <a:pt x="906526" y="183260"/>
                  </a:lnTo>
                  <a:lnTo>
                    <a:pt x="910082" y="182371"/>
                  </a:lnTo>
                  <a:lnTo>
                    <a:pt x="912749" y="180466"/>
                  </a:lnTo>
                  <a:lnTo>
                    <a:pt x="915543" y="178561"/>
                  </a:lnTo>
                  <a:lnTo>
                    <a:pt x="917321" y="176402"/>
                  </a:lnTo>
                  <a:lnTo>
                    <a:pt x="918210" y="173989"/>
                  </a:lnTo>
                  <a:lnTo>
                    <a:pt x="919099" y="171449"/>
                  </a:lnTo>
                  <a:lnTo>
                    <a:pt x="919479" y="163702"/>
                  </a:lnTo>
                  <a:lnTo>
                    <a:pt x="919479" y="150748"/>
                  </a:lnTo>
                  <a:lnTo>
                    <a:pt x="919479" y="0"/>
                  </a:lnTo>
                  <a:close/>
                </a:path>
                <a:path w="1236345" h="222250">
                  <a:moveTo>
                    <a:pt x="546100" y="0"/>
                  </a:moveTo>
                  <a:lnTo>
                    <a:pt x="588010" y="0"/>
                  </a:lnTo>
                  <a:lnTo>
                    <a:pt x="588010" y="124205"/>
                  </a:lnTo>
                  <a:lnTo>
                    <a:pt x="660273" y="124205"/>
                  </a:lnTo>
                  <a:lnTo>
                    <a:pt x="660273" y="157987"/>
                  </a:lnTo>
                  <a:lnTo>
                    <a:pt x="546100" y="157987"/>
                  </a:lnTo>
                  <a:lnTo>
                    <a:pt x="546100" y="0"/>
                  </a:lnTo>
                  <a:close/>
                </a:path>
              </a:pathLst>
            </a:custGeom>
            <a:ln w="10668">
              <a:solidFill>
                <a:srgbClr val="4579B8"/>
              </a:solidFill>
            </a:ln>
          </p:spPr>
          <p:txBody>
            <a:bodyPr wrap="square" lIns="0" tIns="0" rIns="0" bIns="0" rtlCol="0"/>
            <a:lstStyle/>
            <a:p>
              <a:endParaRPr>
                <a:solidFill>
                  <a:prstClr val="black"/>
                </a:solidFill>
              </a:endParaRPr>
            </a:p>
          </p:txBody>
        </p:sp>
        <p:pic>
          <p:nvPicPr>
            <p:cNvPr id="313" name="object 313"/>
            <p:cNvPicPr/>
            <p:nvPr/>
          </p:nvPicPr>
          <p:blipFill>
            <a:blip r:embed="rId152" cstate="print"/>
            <a:stretch>
              <a:fillRect/>
            </a:stretch>
          </p:blipFill>
          <p:spPr>
            <a:xfrm>
              <a:off x="6945248" y="4950459"/>
              <a:ext cx="242569" cy="172211"/>
            </a:xfrm>
            <a:prstGeom prst="rect">
              <a:avLst/>
            </a:prstGeom>
          </p:spPr>
        </p:pic>
        <p:sp>
          <p:nvSpPr>
            <p:cNvPr id="314" name="object 314"/>
            <p:cNvSpPr/>
            <p:nvPr/>
          </p:nvSpPr>
          <p:spPr>
            <a:xfrm>
              <a:off x="7217409" y="4895595"/>
              <a:ext cx="1466215" cy="278765"/>
            </a:xfrm>
            <a:custGeom>
              <a:avLst/>
              <a:gdLst/>
              <a:ahLst/>
              <a:cxnLst/>
              <a:rect l="l" t="t" r="r" b="b"/>
              <a:pathLst>
                <a:path w="1466215" h="278764">
                  <a:moveTo>
                    <a:pt x="833247" y="57022"/>
                  </a:moveTo>
                  <a:lnTo>
                    <a:pt x="879681" y="67149"/>
                  </a:lnTo>
                  <a:lnTo>
                    <a:pt x="910018" y="96265"/>
                  </a:lnTo>
                  <a:lnTo>
                    <a:pt x="918972" y="123951"/>
                  </a:lnTo>
                  <a:lnTo>
                    <a:pt x="938276" y="123951"/>
                  </a:lnTo>
                  <a:lnTo>
                    <a:pt x="938276" y="153415"/>
                  </a:lnTo>
                  <a:lnTo>
                    <a:pt x="919099" y="153415"/>
                  </a:lnTo>
                  <a:lnTo>
                    <a:pt x="916648" y="168963"/>
                  </a:lnTo>
                  <a:lnTo>
                    <a:pt x="898271" y="204342"/>
                  </a:lnTo>
                  <a:lnTo>
                    <a:pt x="852043" y="222249"/>
                  </a:lnTo>
                  <a:lnTo>
                    <a:pt x="838868" y="221418"/>
                  </a:lnTo>
                  <a:lnTo>
                    <a:pt x="800679" y="201777"/>
                  </a:lnTo>
                  <a:lnTo>
                    <a:pt x="791464" y="172719"/>
                  </a:lnTo>
                  <a:lnTo>
                    <a:pt x="792442" y="161837"/>
                  </a:lnTo>
                  <a:lnTo>
                    <a:pt x="815711" y="131238"/>
                  </a:lnTo>
                  <a:lnTo>
                    <a:pt x="848233" y="123951"/>
                  </a:lnTo>
                  <a:lnTo>
                    <a:pt x="876554" y="123951"/>
                  </a:lnTo>
                  <a:lnTo>
                    <a:pt x="874121" y="115883"/>
                  </a:lnTo>
                  <a:lnTo>
                    <a:pt x="842756" y="91233"/>
                  </a:lnTo>
                  <a:lnTo>
                    <a:pt x="821309" y="89026"/>
                  </a:lnTo>
                  <a:lnTo>
                    <a:pt x="808120" y="89671"/>
                  </a:lnTo>
                  <a:lnTo>
                    <a:pt x="769540" y="113474"/>
                  </a:lnTo>
                  <a:lnTo>
                    <a:pt x="766191" y="134746"/>
                  </a:lnTo>
                  <a:lnTo>
                    <a:pt x="766191" y="278383"/>
                  </a:lnTo>
                  <a:lnTo>
                    <a:pt x="724408" y="278383"/>
                  </a:lnTo>
                  <a:lnTo>
                    <a:pt x="724408" y="60197"/>
                  </a:lnTo>
                  <a:lnTo>
                    <a:pt x="763270" y="60197"/>
                  </a:lnTo>
                  <a:lnTo>
                    <a:pt x="763270" y="83057"/>
                  </a:lnTo>
                  <a:lnTo>
                    <a:pt x="763651" y="83057"/>
                  </a:lnTo>
                  <a:lnTo>
                    <a:pt x="802189" y="60451"/>
                  </a:lnTo>
                  <a:lnTo>
                    <a:pt x="822243" y="57403"/>
                  </a:lnTo>
                  <a:lnTo>
                    <a:pt x="833247" y="57022"/>
                  </a:lnTo>
                  <a:close/>
                </a:path>
                <a:path w="1466215" h="278764">
                  <a:moveTo>
                    <a:pt x="493775" y="56641"/>
                  </a:moveTo>
                  <a:lnTo>
                    <a:pt x="534495" y="72389"/>
                  </a:lnTo>
                  <a:lnTo>
                    <a:pt x="546989" y="120014"/>
                  </a:lnTo>
                  <a:lnTo>
                    <a:pt x="546989" y="218185"/>
                  </a:lnTo>
                  <a:lnTo>
                    <a:pt x="505079" y="218185"/>
                  </a:lnTo>
                  <a:lnTo>
                    <a:pt x="505079" y="137540"/>
                  </a:lnTo>
                  <a:lnTo>
                    <a:pt x="504959" y="127182"/>
                  </a:lnTo>
                  <a:lnTo>
                    <a:pt x="490728" y="90169"/>
                  </a:lnTo>
                  <a:lnTo>
                    <a:pt x="485521" y="88645"/>
                  </a:lnTo>
                  <a:lnTo>
                    <a:pt x="479298" y="88645"/>
                  </a:lnTo>
                  <a:lnTo>
                    <a:pt x="471424" y="88645"/>
                  </a:lnTo>
                  <a:lnTo>
                    <a:pt x="464439" y="90931"/>
                  </a:lnTo>
                  <a:lnTo>
                    <a:pt x="458470" y="95630"/>
                  </a:lnTo>
                  <a:lnTo>
                    <a:pt x="452374" y="100202"/>
                  </a:lnTo>
                  <a:lnTo>
                    <a:pt x="444754" y="146684"/>
                  </a:lnTo>
                  <a:lnTo>
                    <a:pt x="444754" y="218185"/>
                  </a:lnTo>
                  <a:lnTo>
                    <a:pt x="402844" y="218185"/>
                  </a:lnTo>
                  <a:lnTo>
                    <a:pt x="402844" y="60197"/>
                  </a:lnTo>
                  <a:lnTo>
                    <a:pt x="441706" y="60197"/>
                  </a:lnTo>
                  <a:lnTo>
                    <a:pt x="441706" y="83438"/>
                  </a:lnTo>
                  <a:lnTo>
                    <a:pt x="452753" y="71697"/>
                  </a:lnTo>
                  <a:lnTo>
                    <a:pt x="465121" y="63325"/>
                  </a:lnTo>
                  <a:lnTo>
                    <a:pt x="478799" y="58310"/>
                  </a:lnTo>
                  <a:lnTo>
                    <a:pt x="493775" y="56641"/>
                  </a:lnTo>
                  <a:close/>
                </a:path>
                <a:path w="1466215" h="278764">
                  <a:moveTo>
                    <a:pt x="256032" y="56641"/>
                  </a:moveTo>
                  <a:lnTo>
                    <a:pt x="294290" y="71691"/>
                  </a:lnTo>
                  <a:lnTo>
                    <a:pt x="303911" y="83565"/>
                  </a:lnTo>
                  <a:lnTo>
                    <a:pt x="303911" y="60197"/>
                  </a:lnTo>
                  <a:lnTo>
                    <a:pt x="342392" y="60197"/>
                  </a:lnTo>
                  <a:lnTo>
                    <a:pt x="342392" y="184403"/>
                  </a:lnTo>
                  <a:lnTo>
                    <a:pt x="381126" y="184403"/>
                  </a:lnTo>
                  <a:lnTo>
                    <a:pt x="381126" y="218185"/>
                  </a:lnTo>
                  <a:lnTo>
                    <a:pt x="342392" y="218185"/>
                  </a:lnTo>
                  <a:lnTo>
                    <a:pt x="342392" y="278383"/>
                  </a:lnTo>
                  <a:lnTo>
                    <a:pt x="300609" y="278383"/>
                  </a:lnTo>
                  <a:lnTo>
                    <a:pt x="300609" y="198881"/>
                  </a:lnTo>
                  <a:lnTo>
                    <a:pt x="296273" y="203930"/>
                  </a:lnTo>
                  <a:lnTo>
                    <a:pt x="260875" y="221361"/>
                  </a:lnTo>
                  <a:lnTo>
                    <a:pt x="253873" y="221741"/>
                  </a:lnTo>
                  <a:lnTo>
                    <a:pt x="240156" y="220267"/>
                  </a:lnTo>
                  <a:lnTo>
                    <a:pt x="207010" y="198246"/>
                  </a:lnTo>
                  <a:lnTo>
                    <a:pt x="190097" y="155152"/>
                  </a:lnTo>
                  <a:lnTo>
                    <a:pt x="188975" y="137413"/>
                  </a:lnTo>
                  <a:lnTo>
                    <a:pt x="190164" y="120030"/>
                  </a:lnTo>
                  <a:lnTo>
                    <a:pt x="207899" y="78739"/>
                  </a:lnTo>
                  <a:lnTo>
                    <a:pt x="242081" y="58023"/>
                  </a:lnTo>
                  <a:lnTo>
                    <a:pt x="256032" y="56641"/>
                  </a:lnTo>
                  <a:close/>
                </a:path>
                <a:path w="1466215" h="278764">
                  <a:moveTo>
                    <a:pt x="67056" y="56641"/>
                  </a:moveTo>
                  <a:lnTo>
                    <a:pt x="105314" y="71691"/>
                  </a:lnTo>
                  <a:lnTo>
                    <a:pt x="114935" y="83565"/>
                  </a:lnTo>
                  <a:lnTo>
                    <a:pt x="114935" y="60197"/>
                  </a:lnTo>
                  <a:lnTo>
                    <a:pt x="153416" y="60197"/>
                  </a:lnTo>
                  <a:lnTo>
                    <a:pt x="153416" y="244601"/>
                  </a:lnTo>
                  <a:lnTo>
                    <a:pt x="189103" y="244601"/>
                  </a:lnTo>
                  <a:lnTo>
                    <a:pt x="189103" y="278383"/>
                  </a:lnTo>
                  <a:lnTo>
                    <a:pt x="111633" y="278383"/>
                  </a:lnTo>
                  <a:lnTo>
                    <a:pt x="111633" y="198881"/>
                  </a:lnTo>
                  <a:lnTo>
                    <a:pt x="107297" y="203930"/>
                  </a:lnTo>
                  <a:lnTo>
                    <a:pt x="71899" y="221361"/>
                  </a:lnTo>
                  <a:lnTo>
                    <a:pt x="64897" y="221741"/>
                  </a:lnTo>
                  <a:lnTo>
                    <a:pt x="51180" y="220267"/>
                  </a:lnTo>
                  <a:lnTo>
                    <a:pt x="18034" y="198246"/>
                  </a:lnTo>
                  <a:lnTo>
                    <a:pt x="1121" y="155152"/>
                  </a:lnTo>
                  <a:lnTo>
                    <a:pt x="0" y="137413"/>
                  </a:lnTo>
                  <a:lnTo>
                    <a:pt x="1188" y="120030"/>
                  </a:lnTo>
                  <a:lnTo>
                    <a:pt x="18923" y="78739"/>
                  </a:lnTo>
                  <a:lnTo>
                    <a:pt x="53105" y="58023"/>
                  </a:lnTo>
                  <a:lnTo>
                    <a:pt x="67056" y="56641"/>
                  </a:lnTo>
                  <a:close/>
                </a:path>
                <a:path w="1466215" h="278764">
                  <a:moveTo>
                    <a:pt x="1287653" y="0"/>
                  </a:moveTo>
                  <a:lnTo>
                    <a:pt x="1363726" y="0"/>
                  </a:lnTo>
                  <a:lnTo>
                    <a:pt x="1363726" y="140842"/>
                  </a:lnTo>
                  <a:lnTo>
                    <a:pt x="1363892" y="152411"/>
                  </a:lnTo>
                  <a:lnTo>
                    <a:pt x="1375029" y="185546"/>
                  </a:lnTo>
                  <a:lnTo>
                    <a:pt x="1378966" y="188340"/>
                  </a:lnTo>
                  <a:lnTo>
                    <a:pt x="1383792" y="189737"/>
                  </a:lnTo>
                  <a:lnTo>
                    <a:pt x="1389634" y="189737"/>
                  </a:lnTo>
                  <a:lnTo>
                    <a:pt x="1397381" y="189737"/>
                  </a:lnTo>
                  <a:lnTo>
                    <a:pt x="1404366" y="187451"/>
                  </a:lnTo>
                  <a:lnTo>
                    <a:pt x="1410462" y="182752"/>
                  </a:lnTo>
                  <a:lnTo>
                    <a:pt x="1416431" y="178180"/>
                  </a:lnTo>
                  <a:lnTo>
                    <a:pt x="1424051" y="131698"/>
                  </a:lnTo>
                  <a:lnTo>
                    <a:pt x="1424051" y="60197"/>
                  </a:lnTo>
                  <a:lnTo>
                    <a:pt x="1465961" y="60197"/>
                  </a:lnTo>
                  <a:lnTo>
                    <a:pt x="1465961" y="218185"/>
                  </a:lnTo>
                  <a:lnTo>
                    <a:pt x="1427099" y="218185"/>
                  </a:lnTo>
                  <a:lnTo>
                    <a:pt x="1427099" y="194944"/>
                  </a:lnTo>
                  <a:lnTo>
                    <a:pt x="1416051" y="206686"/>
                  </a:lnTo>
                  <a:lnTo>
                    <a:pt x="1403683" y="215058"/>
                  </a:lnTo>
                  <a:lnTo>
                    <a:pt x="1390005" y="220073"/>
                  </a:lnTo>
                  <a:lnTo>
                    <a:pt x="1375029" y="221741"/>
                  </a:lnTo>
                  <a:lnTo>
                    <a:pt x="1366287" y="221289"/>
                  </a:lnTo>
                  <a:lnTo>
                    <a:pt x="1330444" y="201126"/>
                  </a:lnTo>
                  <a:lnTo>
                    <a:pt x="1321816" y="158368"/>
                  </a:lnTo>
                  <a:lnTo>
                    <a:pt x="1321816" y="33781"/>
                  </a:lnTo>
                  <a:lnTo>
                    <a:pt x="1287653" y="33781"/>
                  </a:lnTo>
                  <a:lnTo>
                    <a:pt x="1287653" y="0"/>
                  </a:lnTo>
                  <a:close/>
                </a:path>
              </a:pathLst>
            </a:custGeom>
            <a:ln w="10668">
              <a:solidFill>
                <a:srgbClr val="4579B8"/>
              </a:solidFill>
            </a:ln>
          </p:spPr>
          <p:txBody>
            <a:bodyPr wrap="square" lIns="0" tIns="0" rIns="0" bIns="0" rtlCol="0"/>
            <a:lstStyle/>
            <a:p>
              <a:endParaRPr>
                <a:solidFill>
                  <a:prstClr val="black"/>
                </a:solidFill>
              </a:endParaRPr>
            </a:p>
          </p:txBody>
        </p:sp>
        <p:pic>
          <p:nvPicPr>
            <p:cNvPr id="315" name="object 315"/>
            <p:cNvPicPr/>
            <p:nvPr/>
          </p:nvPicPr>
          <p:blipFill>
            <a:blip r:embed="rId77" cstate="print"/>
            <a:stretch>
              <a:fillRect/>
            </a:stretch>
          </p:blipFill>
          <p:spPr>
            <a:xfrm>
              <a:off x="8728963" y="4973446"/>
              <a:ext cx="41909" cy="142239"/>
            </a:xfrm>
            <a:prstGeom prst="rect">
              <a:avLst/>
            </a:prstGeom>
          </p:spPr>
        </p:pic>
        <p:sp>
          <p:nvSpPr>
            <p:cNvPr id="316" name="object 316"/>
            <p:cNvSpPr/>
            <p:nvPr/>
          </p:nvSpPr>
          <p:spPr>
            <a:xfrm>
              <a:off x="8728963" y="4973446"/>
              <a:ext cx="41910" cy="142240"/>
            </a:xfrm>
            <a:custGeom>
              <a:avLst/>
              <a:gdLst/>
              <a:ahLst/>
              <a:cxnLst/>
              <a:rect l="l" t="t" r="r" b="b"/>
              <a:pathLst>
                <a:path w="41909" h="142239">
                  <a:moveTo>
                    <a:pt x="20827" y="97408"/>
                  </a:moveTo>
                  <a:lnTo>
                    <a:pt x="24891" y="97408"/>
                  </a:lnTo>
                  <a:lnTo>
                    <a:pt x="28320" y="97662"/>
                  </a:lnTo>
                  <a:lnTo>
                    <a:pt x="30987" y="98425"/>
                  </a:lnTo>
                  <a:lnTo>
                    <a:pt x="33654" y="99186"/>
                  </a:lnTo>
                  <a:lnTo>
                    <a:pt x="40893" y="109346"/>
                  </a:lnTo>
                  <a:lnTo>
                    <a:pt x="41655" y="112267"/>
                  </a:lnTo>
                  <a:lnTo>
                    <a:pt x="41909" y="115823"/>
                  </a:lnTo>
                  <a:lnTo>
                    <a:pt x="41909" y="120014"/>
                  </a:lnTo>
                  <a:lnTo>
                    <a:pt x="41909" y="124078"/>
                  </a:lnTo>
                  <a:lnTo>
                    <a:pt x="41655" y="127634"/>
                  </a:lnTo>
                  <a:lnTo>
                    <a:pt x="40893" y="130428"/>
                  </a:lnTo>
                  <a:lnTo>
                    <a:pt x="40258" y="133350"/>
                  </a:lnTo>
                  <a:lnTo>
                    <a:pt x="30987" y="141223"/>
                  </a:lnTo>
                  <a:lnTo>
                    <a:pt x="28320" y="141985"/>
                  </a:lnTo>
                  <a:lnTo>
                    <a:pt x="24891" y="142239"/>
                  </a:lnTo>
                  <a:lnTo>
                    <a:pt x="20827" y="142239"/>
                  </a:lnTo>
                  <a:lnTo>
                    <a:pt x="16763" y="142239"/>
                  </a:lnTo>
                  <a:lnTo>
                    <a:pt x="888" y="130428"/>
                  </a:lnTo>
                  <a:lnTo>
                    <a:pt x="253" y="127634"/>
                  </a:lnTo>
                  <a:lnTo>
                    <a:pt x="0" y="124078"/>
                  </a:lnTo>
                  <a:lnTo>
                    <a:pt x="0" y="120014"/>
                  </a:lnTo>
                  <a:lnTo>
                    <a:pt x="0" y="115823"/>
                  </a:lnTo>
                  <a:lnTo>
                    <a:pt x="16763" y="97408"/>
                  </a:lnTo>
                  <a:lnTo>
                    <a:pt x="20827" y="97408"/>
                  </a:lnTo>
                  <a:close/>
                </a:path>
                <a:path w="41909" h="142239">
                  <a:moveTo>
                    <a:pt x="20827" y="0"/>
                  </a:moveTo>
                  <a:lnTo>
                    <a:pt x="24891" y="0"/>
                  </a:lnTo>
                  <a:lnTo>
                    <a:pt x="28320" y="380"/>
                  </a:lnTo>
                  <a:lnTo>
                    <a:pt x="30987" y="1269"/>
                  </a:lnTo>
                  <a:lnTo>
                    <a:pt x="33654" y="2031"/>
                  </a:lnTo>
                  <a:lnTo>
                    <a:pt x="40893" y="12064"/>
                  </a:lnTo>
                  <a:lnTo>
                    <a:pt x="41655" y="14985"/>
                  </a:lnTo>
                  <a:lnTo>
                    <a:pt x="41909" y="18541"/>
                  </a:lnTo>
                  <a:lnTo>
                    <a:pt x="41909" y="22732"/>
                  </a:lnTo>
                  <a:lnTo>
                    <a:pt x="41909" y="26923"/>
                  </a:lnTo>
                  <a:lnTo>
                    <a:pt x="41655" y="30479"/>
                  </a:lnTo>
                  <a:lnTo>
                    <a:pt x="40893" y="33146"/>
                  </a:lnTo>
                  <a:lnTo>
                    <a:pt x="40258" y="35940"/>
                  </a:lnTo>
                  <a:lnTo>
                    <a:pt x="39115" y="38226"/>
                  </a:lnTo>
                  <a:lnTo>
                    <a:pt x="37464" y="40004"/>
                  </a:lnTo>
                  <a:lnTo>
                    <a:pt x="35813" y="41782"/>
                  </a:lnTo>
                  <a:lnTo>
                    <a:pt x="33654" y="43052"/>
                  </a:lnTo>
                  <a:lnTo>
                    <a:pt x="30987" y="43814"/>
                  </a:lnTo>
                  <a:lnTo>
                    <a:pt x="28320" y="44576"/>
                  </a:lnTo>
                  <a:lnTo>
                    <a:pt x="24891" y="44957"/>
                  </a:lnTo>
                  <a:lnTo>
                    <a:pt x="20827" y="44957"/>
                  </a:lnTo>
                  <a:lnTo>
                    <a:pt x="16763" y="44957"/>
                  </a:lnTo>
                  <a:lnTo>
                    <a:pt x="4190" y="40004"/>
                  </a:lnTo>
                  <a:lnTo>
                    <a:pt x="2539" y="38226"/>
                  </a:lnTo>
                  <a:lnTo>
                    <a:pt x="1524" y="35940"/>
                  </a:lnTo>
                  <a:lnTo>
                    <a:pt x="888" y="33146"/>
                  </a:lnTo>
                  <a:lnTo>
                    <a:pt x="253" y="30479"/>
                  </a:lnTo>
                  <a:lnTo>
                    <a:pt x="0" y="26923"/>
                  </a:lnTo>
                  <a:lnTo>
                    <a:pt x="0" y="22732"/>
                  </a:lnTo>
                  <a:lnTo>
                    <a:pt x="0" y="18541"/>
                  </a:lnTo>
                  <a:lnTo>
                    <a:pt x="10667" y="1269"/>
                  </a:lnTo>
                  <a:lnTo>
                    <a:pt x="13334" y="380"/>
                  </a:lnTo>
                  <a:lnTo>
                    <a:pt x="16763" y="0"/>
                  </a:lnTo>
                  <a:lnTo>
                    <a:pt x="20827" y="0"/>
                  </a:lnTo>
                  <a:close/>
                </a:path>
              </a:pathLst>
            </a:custGeom>
            <a:ln w="10668">
              <a:solidFill>
                <a:srgbClr val="4579B8"/>
              </a:solidFill>
            </a:ln>
          </p:spPr>
          <p:txBody>
            <a:bodyPr wrap="square" lIns="0" tIns="0" rIns="0" bIns="0" rtlCol="0"/>
            <a:lstStyle/>
            <a:p>
              <a:endParaRPr>
                <a:solidFill>
                  <a:prstClr val="black"/>
                </a:solidFill>
              </a:endParaRPr>
            </a:p>
          </p:txBody>
        </p:sp>
      </p:grpSp>
      <p:grpSp>
        <p:nvGrpSpPr>
          <p:cNvPr id="317" name="object 317"/>
          <p:cNvGrpSpPr/>
          <p:nvPr/>
        </p:nvGrpSpPr>
        <p:grpSpPr>
          <a:xfrm>
            <a:off x="1874126" y="5329173"/>
            <a:ext cx="4893311" cy="289560"/>
            <a:chOff x="350126" y="5329173"/>
            <a:chExt cx="4893310" cy="289560"/>
          </a:xfrm>
        </p:grpSpPr>
        <p:pic>
          <p:nvPicPr>
            <p:cNvPr id="318" name="object 318"/>
            <p:cNvPicPr/>
            <p:nvPr/>
          </p:nvPicPr>
          <p:blipFill>
            <a:blip r:embed="rId153" cstate="print"/>
            <a:stretch>
              <a:fillRect/>
            </a:stretch>
          </p:blipFill>
          <p:spPr>
            <a:xfrm>
              <a:off x="355460" y="5356859"/>
              <a:ext cx="204228" cy="199262"/>
            </a:xfrm>
            <a:prstGeom prst="rect">
              <a:avLst/>
            </a:prstGeom>
          </p:spPr>
        </p:pic>
        <p:pic>
          <p:nvPicPr>
            <p:cNvPr id="319" name="object 319"/>
            <p:cNvPicPr/>
            <p:nvPr/>
          </p:nvPicPr>
          <p:blipFill>
            <a:blip r:embed="rId154" cstate="print"/>
            <a:stretch>
              <a:fillRect/>
            </a:stretch>
          </p:blipFill>
          <p:spPr>
            <a:xfrm>
              <a:off x="350126" y="5351525"/>
              <a:ext cx="214896" cy="209931"/>
            </a:xfrm>
            <a:prstGeom prst="rect">
              <a:avLst/>
            </a:prstGeom>
          </p:spPr>
        </p:pic>
        <p:pic>
          <p:nvPicPr>
            <p:cNvPr id="320" name="object 320"/>
            <p:cNvPicPr/>
            <p:nvPr/>
          </p:nvPicPr>
          <p:blipFill>
            <a:blip r:embed="rId155" cstate="print"/>
            <a:stretch>
              <a:fillRect/>
            </a:stretch>
          </p:blipFill>
          <p:spPr>
            <a:xfrm>
              <a:off x="599986" y="5334507"/>
              <a:ext cx="4637620" cy="278345"/>
            </a:xfrm>
            <a:prstGeom prst="rect">
              <a:avLst/>
            </a:prstGeom>
          </p:spPr>
        </p:pic>
        <p:pic>
          <p:nvPicPr>
            <p:cNvPr id="321" name="object 321"/>
            <p:cNvPicPr/>
            <p:nvPr/>
          </p:nvPicPr>
          <p:blipFill>
            <a:blip r:embed="rId102" cstate="print"/>
            <a:stretch>
              <a:fillRect/>
            </a:stretch>
          </p:blipFill>
          <p:spPr>
            <a:xfrm>
              <a:off x="1184465" y="5389371"/>
              <a:ext cx="242633" cy="172212"/>
            </a:xfrm>
            <a:prstGeom prst="rect">
              <a:avLst/>
            </a:prstGeom>
          </p:spPr>
        </p:pic>
        <p:pic>
          <p:nvPicPr>
            <p:cNvPr id="322" name="object 322"/>
            <p:cNvPicPr/>
            <p:nvPr/>
          </p:nvPicPr>
          <p:blipFill>
            <a:blip r:embed="rId156" cstate="print"/>
            <a:stretch>
              <a:fillRect/>
            </a:stretch>
          </p:blipFill>
          <p:spPr>
            <a:xfrm>
              <a:off x="1733803" y="5329173"/>
              <a:ext cx="3509137" cy="289013"/>
            </a:xfrm>
            <a:prstGeom prst="rect">
              <a:avLst/>
            </a:prstGeom>
          </p:spPr>
        </p:pic>
        <p:pic>
          <p:nvPicPr>
            <p:cNvPr id="323" name="object 323"/>
            <p:cNvPicPr/>
            <p:nvPr/>
          </p:nvPicPr>
          <p:blipFill>
            <a:blip r:embed="rId157" cstate="print"/>
            <a:stretch>
              <a:fillRect/>
            </a:stretch>
          </p:blipFill>
          <p:spPr>
            <a:xfrm>
              <a:off x="999286" y="5385815"/>
              <a:ext cx="154736" cy="232371"/>
            </a:xfrm>
            <a:prstGeom prst="rect">
              <a:avLst/>
            </a:prstGeom>
          </p:spPr>
        </p:pic>
        <p:sp>
          <p:nvSpPr>
            <p:cNvPr id="324" name="object 324"/>
            <p:cNvSpPr/>
            <p:nvPr/>
          </p:nvSpPr>
          <p:spPr>
            <a:xfrm>
              <a:off x="817943" y="5334507"/>
              <a:ext cx="878840" cy="278765"/>
            </a:xfrm>
            <a:custGeom>
              <a:avLst/>
              <a:gdLst/>
              <a:ahLst/>
              <a:cxnLst/>
              <a:rect l="l" t="t" r="r" b="b"/>
              <a:pathLst>
                <a:path w="878839" h="278764">
                  <a:moveTo>
                    <a:pt x="646874" y="0"/>
                  </a:moveTo>
                  <a:lnTo>
                    <a:pt x="688784" y="0"/>
                  </a:lnTo>
                  <a:lnTo>
                    <a:pt x="688784" y="77977"/>
                  </a:lnTo>
                  <a:lnTo>
                    <a:pt x="693757" y="72977"/>
                  </a:lnTo>
                  <a:lnTo>
                    <a:pt x="725487" y="56641"/>
                  </a:lnTo>
                  <a:lnTo>
                    <a:pt x="734250" y="56641"/>
                  </a:lnTo>
                  <a:lnTo>
                    <a:pt x="776031" y="77466"/>
                  </a:lnTo>
                  <a:lnTo>
                    <a:pt x="783907" y="112648"/>
                  </a:lnTo>
                  <a:lnTo>
                    <a:pt x="783272" y="146811"/>
                  </a:lnTo>
                  <a:lnTo>
                    <a:pt x="783272" y="149097"/>
                  </a:lnTo>
                  <a:lnTo>
                    <a:pt x="783145" y="151383"/>
                  </a:lnTo>
                  <a:lnTo>
                    <a:pt x="783145" y="153415"/>
                  </a:lnTo>
                  <a:lnTo>
                    <a:pt x="797623" y="189737"/>
                  </a:lnTo>
                  <a:lnTo>
                    <a:pt x="805116" y="189737"/>
                  </a:lnTo>
                  <a:lnTo>
                    <a:pt x="811466" y="189737"/>
                  </a:lnTo>
                  <a:lnTo>
                    <a:pt x="835628" y="157114"/>
                  </a:lnTo>
                  <a:lnTo>
                    <a:pt x="836485" y="136905"/>
                  </a:lnTo>
                  <a:lnTo>
                    <a:pt x="836485" y="60197"/>
                  </a:lnTo>
                  <a:lnTo>
                    <a:pt x="878395" y="60197"/>
                  </a:lnTo>
                  <a:lnTo>
                    <a:pt x="878395" y="218185"/>
                  </a:lnTo>
                  <a:lnTo>
                    <a:pt x="839787" y="218185"/>
                  </a:lnTo>
                  <a:lnTo>
                    <a:pt x="839787" y="196595"/>
                  </a:lnTo>
                  <a:lnTo>
                    <a:pt x="834473" y="202553"/>
                  </a:lnTo>
                  <a:lnTo>
                    <a:pt x="798093" y="221359"/>
                  </a:lnTo>
                  <a:lnTo>
                    <a:pt x="791019" y="221741"/>
                  </a:lnTo>
                  <a:lnTo>
                    <a:pt x="780639" y="220928"/>
                  </a:lnTo>
                  <a:lnTo>
                    <a:pt x="744934" y="191230"/>
                  </a:lnTo>
                  <a:lnTo>
                    <a:pt x="741489" y="165734"/>
                  </a:lnTo>
                  <a:lnTo>
                    <a:pt x="741997" y="131571"/>
                  </a:lnTo>
                  <a:lnTo>
                    <a:pt x="741997" y="129158"/>
                  </a:lnTo>
                  <a:lnTo>
                    <a:pt x="742124" y="126999"/>
                  </a:lnTo>
                  <a:lnTo>
                    <a:pt x="742124" y="124840"/>
                  </a:lnTo>
                  <a:lnTo>
                    <a:pt x="727646" y="88645"/>
                  </a:lnTo>
                  <a:lnTo>
                    <a:pt x="720153" y="88645"/>
                  </a:lnTo>
                  <a:lnTo>
                    <a:pt x="713803" y="88645"/>
                  </a:lnTo>
                  <a:lnTo>
                    <a:pt x="689641" y="121269"/>
                  </a:lnTo>
                  <a:lnTo>
                    <a:pt x="688784" y="141477"/>
                  </a:lnTo>
                  <a:lnTo>
                    <a:pt x="688784" y="278345"/>
                  </a:lnTo>
                  <a:lnTo>
                    <a:pt x="646874" y="278345"/>
                  </a:lnTo>
                  <a:lnTo>
                    <a:pt x="646874" y="0"/>
                  </a:lnTo>
                  <a:close/>
                </a:path>
                <a:path w="878839" h="278764">
                  <a:moveTo>
                    <a:pt x="102247" y="0"/>
                  </a:moveTo>
                  <a:lnTo>
                    <a:pt x="144068" y="0"/>
                  </a:lnTo>
                  <a:lnTo>
                    <a:pt x="144068" y="244601"/>
                  </a:lnTo>
                  <a:lnTo>
                    <a:pt x="179793" y="244601"/>
                  </a:lnTo>
                  <a:lnTo>
                    <a:pt x="179793" y="278345"/>
                  </a:lnTo>
                  <a:lnTo>
                    <a:pt x="102247" y="278345"/>
                  </a:lnTo>
                  <a:lnTo>
                    <a:pt x="102247" y="198627"/>
                  </a:lnTo>
                  <a:lnTo>
                    <a:pt x="91698" y="208722"/>
                  </a:lnTo>
                  <a:lnTo>
                    <a:pt x="79997" y="215947"/>
                  </a:lnTo>
                  <a:lnTo>
                    <a:pt x="67143" y="220291"/>
                  </a:lnTo>
                  <a:lnTo>
                    <a:pt x="53136" y="221741"/>
                  </a:lnTo>
                  <a:lnTo>
                    <a:pt x="44440" y="221289"/>
                  </a:lnTo>
                  <a:lnTo>
                    <a:pt x="8564" y="201126"/>
                  </a:lnTo>
                  <a:lnTo>
                    <a:pt x="0" y="158368"/>
                  </a:lnTo>
                  <a:lnTo>
                    <a:pt x="0" y="60197"/>
                  </a:lnTo>
                  <a:lnTo>
                    <a:pt x="41821" y="60197"/>
                  </a:lnTo>
                  <a:lnTo>
                    <a:pt x="41821" y="140842"/>
                  </a:lnTo>
                  <a:lnTo>
                    <a:pt x="41989" y="152411"/>
                  </a:lnTo>
                  <a:lnTo>
                    <a:pt x="53136" y="185546"/>
                  </a:lnTo>
                  <a:lnTo>
                    <a:pt x="57099" y="188340"/>
                  </a:lnTo>
                  <a:lnTo>
                    <a:pt x="61963" y="189737"/>
                  </a:lnTo>
                  <a:lnTo>
                    <a:pt x="67716" y="189737"/>
                  </a:lnTo>
                  <a:lnTo>
                    <a:pt x="74269" y="189737"/>
                  </a:lnTo>
                  <a:lnTo>
                    <a:pt x="101226" y="157733"/>
                  </a:lnTo>
                  <a:lnTo>
                    <a:pt x="102247" y="136778"/>
                  </a:lnTo>
                  <a:lnTo>
                    <a:pt x="102247" y="0"/>
                  </a:lnTo>
                  <a:close/>
                </a:path>
              </a:pathLst>
            </a:custGeom>
            <a:ln w="10668">
              <a:solidFill>
                <a:srgbClr val="4579B8"/>
              </a:solidFill>
            </a:ln>
          </p:spPr>
          <p:txBody>
            <a:bodyPr wrap="square" lIns="0" tIns="0" rIns="0" bIns="0" rtlCol="0"/>
            <a:lstStyle/>
            <a:p>
              <a:endParaRPr>
                <a:solidFill>
                  <a:prstClr val="black"/>
                </a:solidFill>
              </a:endParaRPr>
            </a:p>
          </p:txBody>
        </p:sp>
        <p:pic>
          <p:nvPicPr>
            <p:cNvPr id="325" name="object 325"/>
            <p:cNvPicPr/>
            <p:nvPr/>
          </p:nvPicPr>
          <p:blipFill>
            <a:blip r:embed="rId109" cstate="print"/>
            <a:stretch>
              <a:fillRect/>
            </a:stretch>
          </p:blipFill>
          <p:spPr>
            <a:xfrm>
              <a:off x="594652" y="5329173"/>
              <a:ext cx="190741" cy="232663"/>
            </a:xfrm>
            <a:prstGeom prst="rect">
              <a:avLst/>
            </a:prstGeom>
          </p:spPr>
        </p:pic>
      </p:grpSp>
      <p:grpSp>
        <p:nvGrpSpPr>
          <p:cNvPr id="326" name="object 326"/>
          <p:cNvGrpSpPr/>
          <p:nvPr/>
        </p:nvGrpSpPr>
        <p:grpSpPr>
          <a:xfrm>
            <a:off x="6934580" y="5329173"/>
            <a:ext cx="889000" cy="289560"/>
            <a:chOff x="5410580" y="5329173"/>
            <a:chExt cx="889000" cy="289560"/>
          </a:xfrm>
        </p:grpSpPr>
        <p:pic>
          <p:nvPicPr>
            <p:cNvPr id="327" name="object 327"/>
            <p:cNvPicPr/>
            <p:nvPr/>
          </p:nvPicPr>
          <p:blipFill>
            <a:blip r:embed="rId158" cstate="print"/>
            <a:stretch>
              <a:fillRect/>
            </a:stretch>
          </p:blipFill>
          <p:spPr>
            <a:xfrm>
              <a:off x="5415914" y="5334507"/>
              <a:ext cx="877824" cy="278345"/>
            </a:xfrm>
            <a:prstGeom prst="rect">
              <a:avLst/>
            </a:prstGeom>
          </p:spPr>
        </p:pic>
        <p:sp>
          <p:nvSpPr>
            <p:cNvPr id="328" name="object 328"/>
            <p:cNvSpPr/>
            <p:nvPr/>
          </p:nvSpPr>
          <p:spPr>
            <a:xfrm>
              <a:off x="6064250" y="5394705"/>
              <a:ext cx="78105" cy="218440"/>
            </a:xfrm>
            <a:custGeom>
              <a:avLst/>
              <a:gdLst/>
              <a:ahLst/>
              <a:cxnLst/>
              <a:rect l="l" t="t" r="r" b="b"/>
              <a:pathLst>
                <a:path w="78104" h="218439">
                  <a:moveTo>
                    <a:pt x="0" y="0"/>
                  </a:moveTo>
                  <a:lnTo>
                    <a:pt x="41910" y="0"/>
                  </a:lnTo>
                  <a:lnTo>
                    <a:pt x="41910" y="184404"/>
                  </a:lnTo>
                  <a:lnTo>
                    <a:pt x="77597" y="184404"/>
                  </a:lnTo>
                  <a:lnTo>
                    <a:pt x="77597" y="218147"/>
                  </a:lnTo>
                  <a:lnTo>
                    <a:pt x="0" y="218147"/>
                  </a:lnTo>
                  <a:lnTo>
                    <a:pt x="0" y="0"/>
                  </a:lnTo>
                  <a:close/>
                </a:path>
              </a:pathLst>
            </a:custGeom>
            <a:ln w="10667">
              <a:solidFill>
                <a:srgbClr val="4579B8"/>
              </a:solidFill>
            </a:ln>
          </p:spPr>
          <p:txBody>
            <a:bodyPr wrap="square" lIns="0" tIns="0" rIns="0" bIns="0" rtlCol="0"/>
            <a:lstStyle/>
            <a:p>
              <a:endParaRPr>
                <a:solidFill>
                  <a:prstClr val="black"/>
                </a:solidFill>
              </a:endParaRPr>
            </a:p>
          </p:txBody>
        </p:sp>
        <p:pic>
          <p:nvPicPr>
            <p:cNvPr id="329" name="object 329"/>
            <p:cNvPicPr/>
            <p:nvPr/>
          </p:nvPicPr>
          <p:blipFill>
            <a:blip r:embed="rId71" cstate="print"/>
            <a:stretch>
              <a:fillRect/>
            </a:stretch>
          </p:blipFill>
          <p:spPr>
            <a:xfrm>
              <a:off x="5410580" y="5389371"/>
              <a:ext cx="242570" cy="172212"/>
            </a:xfrm>
            <a:prstGeom prst="rect">
              <a:avLst/>
            </a:prstGeom>
          </p:spPr>
        </p:pic>
        <p:sp>
          <p:nvSpPr>
            <p:cNvPr id="330" name="object 330"/>
            <p:cNvSpPr/>
            <p:nvPr/>
          </p:nvSpPr>
          <p:spPr>
            <a:xfrm>
              <a:off x="6149593" y="5334507"/>
              <a:ext cx="144145" cy="278765"/>
            </a:xfrm>
            <a:custGeom>
              <a:avLst/>
              <a:gdLst/>
              <a:ahLst/>
              <a:cxnLst/>
              <a:rect l="l" t="t" r="r" b="b"/>
              <a:pathLst>
                <a:path w="144145" h="278764">
                  <a:moveTo>
                    <a:pt x="0" y="0"/>
                  </a:moveTo>
                  <a:lnTo>
                    <a:pt x="41909" y="0"/>
                  </a:lnTo>
                  <a:lnTo>
                    <a:pt x="41909" y="79755"/>
                  </a:lnTo>
                  <a:lnTo>
                    <a:pt x="52409" y="69661"/>
                  </a:lnTo>
                  <a:lnTo>
                    <a:pt x="64087" y="62436"/>
                  </a:lnTo>
                  <a:lnTo>
                    <a:pt x="76932" y="58092"/>
                  </a:lnTo>
                  <a:lnTo>
                    <a:pt x="90931" y="56641"/>
                  </a:lnTo>
                  <a:lnTo>
                    <a:pt x="99530" y="57096"/>
                  </a:lnTo>
                  <a:lnTo>
                    <a:pt x="135641" y="77438"/>
                  </a:lnTo>
                  <a:lnTo>
                    <a:pt x="144144" y="120014"/>
                  </a:lnTo>
                  <a:lnTo>
                    <a:pt x="144144" y="218185"/>
                  </a:lnTo>
                  <a:lnTo>
                    <a:pt x="102234" y="218185"/>
                  </a:lnTo>
                  <a:lnTo>
                    <a:pt x="102234" y="137540"/>
                  </a:lnTo>
                  <a:lnTo>
                    <a:pt x="102115" y="127182"/>
                  </a:lnTo>
                  <a:lnTo>
                    <a:pt x="87883" y="90169"/>
                  </a:lnTo>
                  <a:lnTo>
                    <a:pt x="82676" y="88645"/>
                  </a:lnTo>
                  <a:lnTo>
                    <a:pt x="76453" y="88645"/>
                  </a:lnTo>
                  <a:lnTo>
                    <a:pt x="69850" y="88645"/>
                  </a:lnTo>
                  <a:lnTo>
                    <a:pt x="42894" y="120649"/>
                  </a:lnTo>
                  <a:lnTo>
                    <a:pt x="41909" y="141604"/>
                  </a:lnTo>
                  <a:lnTo>
                    <a:pt x="41909" y="278345"/>
                  </a:lnTo>
                  <a:lnTo>
                    <a:pt x="0" y="278345"/>
                  </a:lnTo>
                  <a:lnTo>
                    <a:pt x="0" y="0"/>
                  </a:lnTo>
                  <a:close/>
                </a:path>
              </a:pathLst>
            </a:custGeom>
            <a:ln w="10668">
              <a:solidFill>
                <a:srgbClr val="4579B8"/>
              </a:solidFill>
            </a:ln>
          </p:spPr>
          <p:txBody>
            <a:bodyPr wrap="square" lIns="0" tIns="0" rIns="0" bIns="0" rtlCol="0"/>
            <a:lstStyle/>
            <a:p>
              <a:endParaRPr>
                <a:solidFill>
                  <a:prstClr val="black"/>
                </a:solidFill>
              </a:endParaRPr>
            </a:p>
          </p:txBody>
        </p:sp>
        <p:pic>
          <p:nvPicPr>
            <p:cNvPr id="331" name="object 331"/>
            <p:cNvPicPr/>
            <p:nvPr/>
          </p:nvPicPr>
          <p:blipFill>
            <a:blip r:embed="rId159" cstate="print"/>
            <a:stretch>
              <a:fillRect/>
            </a:stretch>
          </p:blipFill>
          <p:spPr>
            <a:xfrm>
              <a:off x="5871463" y="5329173"/>
              <a:ext cx="161036" cy="232409"/>
            </a:xfrm>
            <a:prstGeom prst="rect">
              <a:avLst/>
            </a:prstGeom>
          </p:spPr>
        </p:pic>
        <p:sp>
          <p:nvSpPr>
            <p:cNvPr id="332" name="object 332"/>
            <p:cNvSpPr/>
            <p:nvPr/>
          </p:nvSpPr>
          <p:spPr>
            <a:xfrm>
              <a:off x="5690234" y="5334507"/>
              <a:ext cx="179705" cy="278765"/>
            </a:xfrm>
            <a:custGeom>
              <a:avLst/>
              <a:gdLst/>
              <a:ahLst/>
              <a:cxnLst/>
              <a:rect l="l" t="t" r="r" b="b"/>
              <a:pathLst>
                <a:path w="179704" h="278764">
                  <a:moveTo>
                    <a:pt x="102235" y="0"/>
                  </a:moveTo>
                  <a:lnTo>
                    <a:pt x="144017" y="0"/>
                  </a:lnTo>
                  <a:lnTo>
                    <a:pt x="144017" y="244601"/>
                  </a:lnTo>
                  <a:lnTo>
                    <a:pt x="179704" y="244601"/>
                  </a:lnTo>
                  <a:lnTo>
                    <a:pt x="179704" y="278345"/>
                  </a:lnTo>
                  <a:lnTo>
                    <a:pt x="102235" y="278345"/>
                  </a:lnTo>
                  <a:lnTo>
                    <a:pt x="102235" y="198627"/>
                  </a:lnTo>
                  <a:lnTo>
                    <a:pt x="91662" y="208722"/>
                  </a:lnTo>
                  <a:lnTo>
                    <a:pt x="79946" y="215947"/>
                  </a:lnTo>
                  <a:lnTo>
                    <a:pt x="67087" y="220291"/>
                  </a:lnTo>
                  <a:lnTo>
                    <a:pt x="53086" y="221741"/>
                  </a:lnTo>
                  <a:lnTo>
                    <a:pt x="44398" y="221289"/>
                  </a:lnTo>
                  <a:lnTo>
                    <a:pt x="8501" y="201126"/>
                  </a:lnTo>
                  <a:lnTo>
                    <a:pt x="0" y="158368"/>
                  </a:lnTo>
                  <a:lnTo>
                    <a:pt x="0" y="60197"/>
                  </a:lnTo>
                  <a:lnTo>
                    <a:pt x="41782" y="60197"/>
                  </a:lnTo>
                  <a:lnTo>
                    <a:pt x="41782" y="140842"/>
                  </a:lnTo>
                  <a:lnTo>
                    <a:pt x="41949" y="152411"/>
                  </a:lnTo>
                  <a:lnTo>
                    <a:pt x="53086" y="185546"/>
                  </a:lnTo>
                  <a:lnTo>
                    <a:pt x="57023" y="188340"/>
                  </a:lnTo>
                  <a:lnTo>
                    <a:pt x="61849" y="189737"/>
                  </a:lnTo>
                  <a:lnTo>
                    <a:pt x="67690" y="189737"/>
                  </a:lnTo>
                  <a:lnTo>
                    <a:pt x="74167" y="189737"/>
                  </a:lnTo>
                  <a:lnTo>
                    <a:pt x="101187" y="157733"/>
                  </a:lnTo>
                  <a:lnTo>
                    <a:pt x="102235" y="136778"/>
                  </a:lnTo>
                  <a:lnTo>
                    <a:pt x="102235" y="0"/>
                  </a:lnTo>
                  <a:close/>
                </a:path>
              </a:pathLst>
            </a:custGeom>
            <a:ln w="10668">
              <a:solidFill>
                <a:srgbClr val="4579B8"/>
              </a:solidFill>
            </a:ln>
          </p:spPr>
          <p:txBody>
            <a:bodyPr wrap="square" lIns="0" tIns="0" rIns="0" bIns="0" rtlCol="0"/>
            <a:lstStyle/>
            <a:p>
              <a:endParaRPr>
                <a:solidFill>
                  <a:prstClr val="black"/>
                </a:solidFill>
              </a:endParaRPr>
            </a:p>
          </p:txBody>
        </p:sp>
      </p:grpSp>
      <p:grpSp>
        <p:nvGrpSpPr>
          <p:cNvPr id="333" name="object 333"/>
          <p:cNvGrpSpPr/>
          <p:nvPr/>
        </p:nvGrpSpPr>
        <p:grpSpPr>
          <a:xfrm>
            <a:off x="7901179" y="5329173"/>
            <a:ext cx="638175" cy="289560"/>
            <a:chOff x="6377178" y="5329173"/>
            <a:chExt cx="638175" cy="289560"/>
          </a:xfrm>
        </p:grpSpPr>
        <p:pic>
          <p:nvPicPr>
            <p:cNvPr id="334" name="object 334"/>
            <p:cNvPicPr/>
            <p:nvPr/>
          </p:nvPicPr>
          <p:blipFill>
            <a:blip r:embed="rId160" cstate="print"/>
            <a:stretch>
              <a:fillRect/>
            </a:stretch>
          </p:blipFill>
          <p:spPr>
            <a:xfrm>
              <a:off x="6382512" y="5334507"/>
              <a:ext cx="627507" cy="278345"/>
            </a:xfrm>
            <a:prstGeom prst="rect">
              <a:avLst/>
            </a:prstGeom>
          </p:spPr>
        </p:pic>
        <p:sp>
          <p:nvSpPr>
            <p:cNvPr id="335" name="object 335"/>
            <p:cNvSpPr/>
            <p:nvPr/>
          </p:nvSpPr>
          <p:spPr>
            <a:xfrm>
              <a:off x="6382512" y="5334507"/>
              <a:ext cx="628015" cy="278765"/>
            </a:xfrm>
            <a:custGeom>
              <a:avLst/>
              <a:gdLst/>
              <a:ahLst/>
              <a:cxnLst/>
              <a:rect l="l" t="t" r="r" b="b"/>
              <a:pathLst>
                <a:path w="628015" h="278764">
                  <a:moveTo>
                    <a:pt x="98551" y="89661"/>
                  </a:moveTo>
                  <a:lnTo>
                    <a:pt x="65659" y="111807"/>
                  </a:lnTo>
                  <a:lnTo>
                    <a:pt x="62991" y="127634"/>
                  </a:lnTo>
                  <a:lnTo>
                    <a:pt x="63656" y="136564"/>
                  </a:lnTo>
                  <a:lnTo>
                    <a:pt x="91999" y="169925"/>
                  </a:lnTo>
                  <a:lnTo>
                    <a:pt x="99313" y="170687"/>
                  </a:lnTo>
                  <a:lnTo>
                    <a:pt x="106338" y="169997"/>
                  </a:lnTo>
                  <a:lnTo>
                    <a:pt x="132627" y="138547"/>
                  </a:lnTo>
                  <a:lnTo>
                    <a:pt x="133222" y="129666"/>
                  </a:lnTo>
                  <a:lnTo>
                    <a:pt x="132625" y="120905"/>
                  </a:lnTo>
                  <a:lnTo>
                    <a:pt x="105818" y="90330"/>
                  </a:lnTo>
                  <a:lnTo>
                    <a:pt x="98551" y="89661"/>
                  </a:lnTo>
                  <a:close/>
                </a:path>
                <a:path w="628015" h="278764">
                  <a:moveTo>
                    <a:pt x="208407" y="60197"/>
                  </a:moveTo>
                  <a:lnTo>
                    <a:pt x="250189" y="60197"/>
                  </a:lnTo>
                  <a:lnTo>
                    <a:pt x="250189" y="150494"/>
                  </a:lnTo>
                  <a:lnTo>
                    <a:pt x="250570" y="162474"/>
                  </a:lnTo>
                  <a:lnTo>
                    <a:pt x="265811" y="189737"/>
                  </a:lnTo>
                  <a:lnTo>
                    <a:pt x="272288" y="189737"/>
                  </a:lnTo>
                  <a:lnTo>
                    <a:pt x="280542" y="189737"/>
                  </a:lnTo>
                  <a:lnTo>
                    <a:pt x="302827" y="151471"/>
                  </a:lnTo>
                  <a:lnTo>
                    <a:pt x="303403" y="136016"/>
                  </a:lnTo>
                  <a:lnTo>
                    <a:pt x="303403" y="60197"/>
                  </a:lnTo>
                  <a:lnTo>
                    <a:pt x="345313" y="60197"/>
                  </a:lnTo>
                  <a:lnTo>
                    <a:pt x="345313" y="146811"/>
                  </a:lnTo>
                  <a:lnTo>
                    <a:pt x="345436" y="157239"/>
                  </a:lnTo>
                  <a:lnTo>
                    <a:pt x="354330" y="186435"/>
                  </a:lnTo>
                  <a:lnTo>
                    <a:pt x="357378" y="188721"/>
                  </a:lnTo>
                  <a:lnTo>
                    <a:pt x="361695" y="189737"/>
                  </a:lnTo>
                  <a:lnTo>
                    <a:pt x="367157" y="189737"/>
                  </a:lnTo>
                  <a:lnTo>
                    <a:pt x="373507" y="189737"/>
                  </a:lnTo>
                  <a:lnTo>
                    <a:pt x="397668" y="157114"/>
                  </a:lnTo>
                  <a:lnTo>
                    <a:pt x="398526" y="136905"/>
                  </a:lnTo>
                  <a:lnTo>
                    <a:pt x="398526" y="60197"/>
                  </a:lnTo>
                  <a:lnTo>
                    <a:pt x="440309" y="60197"/>
                  </a:lnTo>
                  <a:lnTo>
                    <a:pt x="440309" y="218185"/>
                  </a:lnTo>
                  <a:lnTo>
                    <a:pt x="401828" y="218185"/>
                  </a:lnTo>
                  <a:lnTo>
                    <a:pt x="401828" y="196595"/>
                  </a:lnTo>
                  <a:lnTo>
                    <a:pt x="396495" y="202553"/>
                  </a:lnTo>
                  <a:lnTo>
                    <a:pt x="360080" y="221359"/>
                  </a:lnTo>
                  <a:lnTo>
                    <a:pt x="353060" y="221741"/>
                  </a:lnTo>
                  <a:lnTo>
                    <a:pt x="338841" y="220170"/>
                  </a:lnTo>
                  <a:lnTo>
                    <a:pt x="326659" y="215455"/>
                  </a:lnTo>
                  <a:lnTo>
                    <a:pt x="316501" y="207597"/>
                  </a:lnTo>
                  <a:lnTo>
                    <a:pt x="308356" y="196595"/>
                  </a:lnTo>
                  <a:lnTo>
                    <a:pt x="297564" y="207597"/>
                  </a:lnTo>
                  <a:lnTo>
                    <a:pt x="285940" y="215455"/>
                  </a:lnTo>
                  <a:lnTo>
                    <a:pt x="273458" y="220170"/>
                  </a:lnTo>
                  <a:lnTo>
                    <a:pt x="260095" y="221741"/>
                  </a:lnTo>
                  <a:lnTo>
                    <a:pt x="251527" y="221311"/>
                  </a:lnTo>
                  <a:lnTo>
                    <a:pt x="217423" y="204088"/>
                  </a:lnTo>
                  <a:lnTo>
                    <a:pt x="208407" y="161162"/>
                  </a:lnTo>
                  <a:lnTo>
                    <a:pt x="208407" y="60197"/>
                  </a:lnTo>
                  <a:close/>
                </a:path>
                <a:path w="628015" h="278764">
                  <a:moveTo>
                    <a:pt x="109854" y="56641"/>
                  </a:moveTo>
                  <a:lnTo>
                    <a:pt x="147770" y="67464"/>
                  </a:lnTo>
                  <a:lnTo>
                    <a:pt x="171259" y="98964"/>
                  </a:lnTo>
                  <a:lnTo>
                    <a:pt x="175767" y="129412"/>
                  </a:lnTo>
                  <a:lnTo>
                    <a:pt x="174623" y="145748"/>
                  </a:lnTo>
                  <a:lnTo>
                    <a:pt x="157353" y="183895"/>
                  </a:lnTo>
                  <a:lnTo>
                    <a:pt x="123509" y="202701"/>
                  </a:lnTo>
                  <a:lnTo>
                    <a:pt x="109600" y="203961"/>
                  </a:lnTo>
                  <a:lnTo>
                    <a:pt x="103000" y="203579"/>
                  </a:lnTo>
                  <a:lnTo>
                    <a:pt x="67639" y="185916"/>
                  </a:lnTo>
                  <a:lnTo>
                    <a:pt x="63500" y="180847"/>
                  </a:lnTo>
                  <a:lnTo>
                    <a:pt x="63500" y="228726"/>
                  </a:lnTo>
                  <a:lnTo>
                    <a:pt x="175513" y="228726"/>
                  </a:lnTo>
                  <a:lnTo>
                    <a:pt x="175513" y="262572"/>
                  </a:lnTo>
                  <a:lnTo>
                    <a:pt x="63500" y="262572"/>
                  </a:lnTo>
                  <a:lnTo>
                    <a:pt x="63500" y="278345"/>
                  </a:lnTo>
                  <a:lnTo>
                    <a:pt x="21589" y="278345"/>
                  </a:lnTo>
                  <a:lnTo>
                    <a:pt x="21589" y="262572"/>
                  </a:lnTo>
                  <a:lnTo>
                    <a:pt x="0" y="262572"/>
                  </a:lnTo>
                  <a:lnTo>
                    <a:pt x="0" y="228726"/>
                  </a:lnTo>
                  <a:lnTo>
                    <a:pt x="21589" y="228726"/>
                  </a:lnTo>
                  <a:lnTo>
                    <a:pt x="21589" y="60197"/>
                  </a:lnTo>
                  <a:lnTo>
                    <a:pt x="60578" y="60197"/>
                  </a:lnTo>
                  <a:lnTo>
                    <a:pt x="60578" y="83438"/>
                  </a:lnTo>
                  <a:lnTo>
                    <a:pt x="64746" y="77723"/>
                  </a:lnTo>
                  <a:lnTo>
                    <a:pt x="102447" y="57096"/>
                  </a:lnTo>
                  <a:lnTo>
                    <a:pt x="109854" y="56641"/>
                  </a:lnTo>
                  <a:close/>
                </a:path>
                <a:path w="628015" h="278764">
                  <a:moveTo>
                    <a:pt x="449198" y="0"/>
                  </a:moveTo>
                  <a:lnTo>
                    <a:pt x="525271" y="0"/>
                  </a:lnTo>
                  <a:lnTo>
                    <a:pt x="525271" y="140842"/>
                  </a:lnTo>
                  <a:lnTo>
                    <a:pt x="525438" y="152411"/>
                  </a:lnTo>
                  <a:lnTo>
                    <a:pt x="540512" y="188340"/>
                  </a:lnTo>
                  <a:lnTo>
                    <a:pt x="545338" y="189737"/>
                  </a:lnTo>
                  <a:lnTo>
                    <a:pt x="551180" y="189737"/>
                  </a:lnTo>
                  <a:lnTo>
                    <a:pt x="558927" y="189737"/>
                  </a:lnTo>
                  <a:lnTo>
                    <a:pt x="565912" y="187451"/>
                  </a:lnTo>
                  <a:lnTo>
                    <a:pt x="572008" y="182752"/>
                  </a:lnTo>
                  <a:lnTo>
                    <a:pt x="577977" y="178180"/>
                  </a:lnTo>
                  <a:lnTo>
                    <a:pt x="585596" y="131698"/>
                  </a:lnTo>
                  <a:lnTo>
                    <a:pt x="585596" y="60197"/>
                  </a:lnTo>
                  <a:lnTo>
                    <a:pt x="627507" y="60197"/>
                  </a:lnTo>
                  <a:lnTo>
                    <a:pt x="627507" y="218185"/>
                  </a:lnTo>
                  <a:lnTo>
                    <a:pt x="588644" y="218185"/>
                  </a:lnTo>
                  <a:lnTo>
                    <a:pt x="588644" y="194944"/>
                  </a:lnTo>
                  <a:lnTo>
                    <a:pt x="577597" y="206686"/>
                  </a:lnTo>
                  <a:lnTo>
                    <a:pt x="565229" y="215058"/>
                  </a:lnTo>
                  <a:lnTo>
                    <a:pt x="551551" y="220073"/>
                  </a:lnTo>
                  <a:lnTo>
                    <a:pt x="536574" y="221741"/>
                  </a:lnTo>
                  <a:lnTo>
                    <a:pt x="527833" y="221289"/>
                  </a:lnTo>
                  <a:lnTo>
                    <a:pt x="491990" y="201126"/>
                  </a:lnTo>
                  <a:lnTo>
                    <a:pt x="483362" y="158368"/>
                  </a:lnTo>
                  <a:lnTo>
                    <a:pt x="483362" y="33781"/>
                  </a:lnTo>
                  <a:lnTo>
                    <a:pt x="449198" y="33781"/>
                  </a:lnTo>
                  <a:lnTo>
                    <a:pt x="449198" y="0"/>
                  </a:lnTo>
                  <a:close/>
                </a:path>
              </a:pathLst>
            </a:custGeom>
            <a:ln w="10668">
              <a:solidFill>
                <a:srgbClr val="4579B8"/>
              </a:solidFill>
            </a:ln>
          </p:spPr>
          <p:txBody>
            <a:bodyPr wrap="square" lIns="0" tIns="0" rIns="0" bIns="0" rtlCol="0"/>
            <a:lstStyle/>
            <a:p>
              <a:endParaRPr>
                <a:solidFill>
                  <a:prstClr val="black"/>
                </a:solidFill>
              </a:endParaRPr>
            </a:p>
          </p:txBody>
        </p:sp>
      </p:grpSp>
      <p:grpSp>
        <p:nvGrpSpPr>
          <p:cNvPr id="336" name="object 336"/>
          <p:cNvGrpSpPr/>
          <p:nvPr/>
        </p:nvGrpSpPr>
        <p:grpSpPr>
          <a:xfrm>
            <a:off x="8639557" y="5326127"/>
            <a:ext cx="692785" cy="292100"/>
            <a:chOff x="7115556" y="5326126"/>
            <a:chExt cx="692785" cy="292100"/>
          </a:xfrm>
        </p:grpSpPr>
        <p:pic>
          <p:nvPicPr>
            <p:cNvPr id="337" name="object 337"/>
            <p:cNvPicPr/>
            <p:nvPr/>
          </p:nvPicPr>
          <p:blipFill>
            <a:blip r:embed="rId161" cstate="print"/>
            <a:stretch>
              <a:fillRect/>
            </a:stretch>
          </p:blipFill>
          <p:spPr>
            <a:xfrm>
              <a:off x="7121017" y="5331460"/>
              <a:ext cx="404240" cy="266357"/>
            </a:xfrm>
            <a:prstGeom prst="rect">
              <a:avLst/>
            </a:prstGeom>
          </p:spPr>
        </p:pic>
        <p:pic>
          <p:nvPicPr>
            <p:cNvPr id="338" name="object 338"/>
            <p:cNvPicPr/>
            <p:nvPr/>
          </p:nvPicPr>
          <p:blipFill>
            <a:blip r:embed="rId162" cstate="print"/>
            <a:stretch>
              <a:fillRect/>
            </a:stretch>
          </p:blipFill>
          <p:spPr>
            <a:xfrm>
              <a:off x="7115556" y="5353431"/>
              <a:ext cx="129158" cy="204597"/>
            </a:xfrm>
            <a:prstGeom prst="rect">
              <a:avLst/>
            </a:prstGeom>
          </p:spPr>
        </p:pic>
        <p:pic>
          <p:nvPicPr>
            <p:cNvPr id="339" name="object 339"/>
            <p:cNvPicPr/>
            <p:nvPr/>
          </p:nvPicPr>
          <p:blipFill>
            <a:blip r:embed="rId163" cstate="print"/>
            <a:stretch>
              <a:fillRect/>
            </a:stretch>
          </p:blipFill>
          <p:spPr>
            <a:xfrm>
              <a:off x="7391146" y="5351399"/>
              <a:ext cx="139445" cy="210057"/>
            </a:xfrm>
            <a:prstGeom prst="rect">
              <a:avLst/>
            </a:prstGeom>
          </p:spPr>
        </p:pic>
        <p:sp>
          <p:nvSpPr>
            <p:cNvPr id="340" name="object 340"/>
            <p:cNvSpPr/>
            <p:nvPr/>
          </p:nvSpPr>
          <p:spPr>
            <a:xfrm>
              <a:off x="7253224" y="5331460"/>
              <a:ext cx="127000" cy="266700"/>
            </a:xfrm>
            <a:custGeom>
              <a:avLst/>
              <a:gdLst/>
              <a:ahLst/>
              <a:cxnLst/>
              <a:rect l="l" t="t" r="r" b="b"/>
              <a:pathLst>
                <a:path w="127000" h="266700">
                  <a:moveTo>
                    <a:pt x="108330" y="0"/>
                  </a:moveTo>
                  <a:lnTo>
                    <a:pt x="112522" y="0"/>
                  </a:lnTo>
                  <a:lnTo>
                    <a:pt x="115824" y="126"/>
                  </a:lnTo>
                  <a:lnTo>
                    <a:pt x="126492" y="6603"/>
                  </a:lnTo>
                  <a:lnTo>
                    <a:pt x="126365" y="8127"/>
                  </a:lnTo>
                  <a:lnTo>
                    <a:pt x="37083" y="259803"/>
                  </a:lnTo>
                  <a:lnTo>
                    <a:pt x="31750" y="264871"/>
                  </a:lnTo>
                  <a:lnTo>
                    <a:pt x="30352" y="265366"/>
                  </a:lnTo>
                  <a:lnTo>
                    <a:pt x="28575" y="265734"/>
                  </a:lnTo>
                  <a:lnTo>
                    <a:pt x="26416" y="265988"/>
                  </a:lnTo>
                  <a:lnTo>
                    <a:pt x="24256" y="266230"/>
                  </a:lnTo>
                  <a:lnTo>
                    <a:pt x="21590" y="266357"/>
                  </a:lnTo>
                  <a:lnTo>
                    <a:pt x="18287" y="266357"/>
                  </a:lnTo>
                  <a:lnTo>
                    <a:pt x="14224" y="266357"/>
                  </a:lnTo>
                  <a:lnTo>
                    <a:pt x="10922" y="266153"/>
                  </a:lnTo>
                  <a:lnTo>
                    <a:pt x="8381" y="265760"/>
                  </a:lnTo>
                  <a:lnTo>
                    <a:pt x="5715" y="265366"/>
                  </a:lnTo>
                  <a:lnTo>
                    <a:pt x="0" y="259689"/>
                  </a:lnTo>
                  <a:lnTo>
                    <a:pt x="126" y="258216"/>
                  </a:lnTo>
                  <a:lnTo>
                    <a:pt x="761" y="256539"/>
                  </a:lnTo>
                  <a:lnTo>
                    <a:pt x="89789" y="6603"/>
                  </a:lnTo>
                  <a:lnTo>
                    <a:pt x="90170" y="5333"/>
                  </a:lnTo>
                  <a:lnTo>
                    <a:pt x="90677" y="4317"/>
                  </a:lnTo>
                  <a:lnTo>
                    <a:pt x="91567" y="3428"/>
                  </a:lnTo>
                  <a:lnTo>
                    <a:pt x="92328" y="2666"/>
                  </a:lnTo>
                  <a:lnTo>
                    <a:pt x="105155" y="0"/>
                  </a:lnTo>
                  <a:lnTo>
                    <a:pt x="108330" y="0"/>
                  </a:lnTo>
                  <a:close/>
                </a:path>
              </a:pathLst>
            </a:custGeom>
            <a:ln w="10668">
              <a:solidFill>
                <a:srgbClr val="4579B8"/>
              </a:solidFill>
            </a:ln>
          </p:spPr>
          <p:txBody>
            <a:bodyPr wrap="square" lIns="0" tIns="0" rIns="0" bIns="0" rtlCol="0"/>
            <a:lstStyle/>
            <a:p>
              <a:endParaRPr>
                <a:solidFill>
                  <a:prstClr val="black"/>
                </a:solidFill>
              </a:endParaRPr>
            </a:p>
          </p:txBody>
        </p:sp>
        <p:pic>
          <p:nvPicPr>
            <p:cNvPr id="341" name="object 341"/>
            <p:cNvPicPr/>
            <p:nvPr/>
          </p:nvPicPr>
          <p:blipFill>
            <a:blip r:embed="rId164" cstate="print"/>
            <a:stretch>
              <a:fillRect/>
            </a:stretch>
          </p:blipFill>
          <p:spPr>
            <a:xfrm>
              <a:off x="7546594" y="5462651"/>
              <a:ext cx="75691" cy="30734"/>
            </a:xfrm>
            <a:prstGeom prst="rect">
              <a:avLst/>
            </a:prstGeom>
          </p:spPr>
        </p:pic>
        <p:sp>
          <p:nvSpPr>
            <p:cNvPr id="342" name="object 342"/>
            <p:cNvSpPr/>
            <p:nvPr/>
          </p:nvSpPr>
          <p:spPr>
            <a:xfrm>
              <a:off x="7546594" y="5462651"/>
              <a:ext cx="76200" cy="31115"/>
            </a:xfrm>
            <a:custGeom>
              <a:avLst/>
              <a:gdLst/>
              <a:ahLst/>
              <a:cxnLst/>
              <a:rect l="l" t="t" r="r" b="b"/>
              <a:pathLst>
                <a:path w="76200" h="31114">
                  <a:moveTo>
                    <a:pt x="6984" y="0"/>
                  </a:moveTo>
                  <a:lnTo>
                    <a:pt x="68833" y="0"/>
                  </a:lnTo>
                  <a:lnTo>
                    <a:pt x="70103" y="0"/>
                  </a:lnTo>
                  <a:lnTo>
                    <a:pt x="71120" y="254"/>
                  </a:lnTo>
                  <a:lnTo>
                    <a:pt x="71881" y="762"/>
                  </a:lnTo>
                  <a:lnTo>
                    <a:pt x="72771" y="1270"/>
                  </a:lnTo>
                  <a:lnTo>
                    <a:pt x="73532" y="2159"/>
                  </a:lnTo>
                  <a:lnTo>
                    <a:pt x="74040" y="3302"/>
                  </a:lnTo>
                  <a:lnTo>
                    <a:pt x="74675" y="4445"/>
                  </a:lnTo>
                  <a:lnTo>
                    <a:pt x="75056" y="6096"/>
                  </a:lnTo>
                  <a:lnTo>
                    <a:pt x="75310" y="8128"/>
                  </a:lnTo>
                  <a:lnTo>
                    <a:pt x="75564" y="10033"/>
                  </a:lnTo>
                  <a:lnTo>
                    <a:pt x="75691" y="12446"/>
                  </a:lnTo>
                  <a:lnTo>
                    <a:pt x="75691" y="15240"/>
                  </a:lnTo>
                  <a:lnTo>
                    <a:pt x="75691" y="20955"/>
                  </a:lnTo>
                  <a:lnTo>
                    <a:pt x="75183" y="25018"/>
                  </a:lnTo>
                  <a:lnTo>
                    <a:pt x="74040" y="27305"/>
                  </a:lnTo>
                  <a:lnTo>
                    <a:pt x="73025" y="29590"/>
                  </a:lnTo>
                  <a:lnTo>
                    <a:pt x="71247" y="30734"/>
                  </a:lnTo>
                  <a:lnTo>
                    <a:pt x="68833" y="30734"/>
                  </a:lnTo>
                  <a:lnTo>
                    <a:pt x="6984" y="30734"/>
                  </a:lnTo>
                  <a:lnTo>
                    <a:pt x="4445" y="30734"/>
                  </a:lnTo>
                  <a:lnTo>
                    <a:pt x="2666" y="29464"/>
                  </a:lnTo>
                  <a:lnTo>
                    <a:pt x="1524" y="27178"/>
                  </a:lnTo>
                  <a:lnTo>
                    <a:pt x="507" y="24892"/>
                  </a:lnTo>
                  <a:lnTo>
                    <a:pt x="0" y="20828"/>
                  </a:lnTo>
                  <a:lnTo>
                    <a:pt x="0" y="15240"/>
                  </a:lnTo>
                  <a:lnTo>
                    <a:pt x="0" y="9652"/>
                  </a:lnTo>
                  <a:lnTo>
                    <a:pt x="507" y="5715"/>
                  </a:lnTo>
                  <a:lnTo>
                    <a:pt x="1524" y="3429"/>
                  </a:lnTo>
                  <a:lnTo>
                    <a:pt x="2666" y="1143"/>
                  </a:lnTo>
                  <a:lnTo>
                    <a:pt x="4445" y="0"/>
                  </a:lnTo>
                  <a:lnTo>
                    <a:pt x="6984" y="0"/>
                  </a:lnTo>
                  <a:close/>
                </a:path>
              </a:pathLst>
            </a:custGeom>
            <a:ln w="10668">
              <a:solidFill>
                <a:srgbClr val="4579B8"/>
              </a:solidFill>
            </a:ln>
          </p:spPr>
          <p:txBody>
            <a:bodyPr wrap="square" lIns="0" tIns="0" rIns="0" bIns="0" rtlCol="0"/>
            <a:lstStyle/>
            <a:p>
              <a:endParaRPr>
                <a:solidFill>
                  <a:prstClr val="black"/>
                </a:solidFill>
              </a:endParaRPr>
            </a:p>
          </p:txBody>
        </p:sp>
        <p:pic>
          <p:nvPicPr>
            <p:cNvPr id="343" name="object 343"/>
            <p:cNvPicPr/>
            <p:nvPr/>
          </p:nvPicPr>
          <p:blipFill>
            <a:blip r:embed="rId165" cstate="print"/>
            <a:stretch>
              <a:fillRect/>
            </a:stretch>
          </p:blipFill>
          <p:spPr>
            <a:xfrm>
              <a:off x="7652258" y="5391150"/>
              <a:ext cx="150368" cy="221703"/>
            </a:xfrm>
            <a:prstGeom prst="rect">
              <a:avLst/>
            </a:prstGeom>
          </p:spPr>
        </p:pic>
        <p:pic>
          <p:nvPicPr>
            <p:cNvPr id="344" name="object 344"/>
            <p:cNvPicPr/>
            <p:nvPr/>
          </p:nvPicPr>
          <p:blipFill>
            <a:blip r:embed="rId166" cstate="print"/>
            <a:stretch>
              <a:fillRect/>
            </a:stretch>
          </p:blipFill>
          <p:spPr>
            <a:xfrm>
              <a:off x="7646924" y="5385816"/>
              <a:ext cx="161035" cy="232371"/>
            </a:xfrm>
            <a:prstGeom prst="rect">
              <a:avLst/>
            </a:prstGeom>
          </p:spPr>
        </p:pic>
      </p:grpSp>
      <p:grpSp>
        <p:nvGrpSpPr>
          <p:cNvPr id="345" name="object 345"/>
          <p:cNvGrpSpPr/>
          <p:nvPr/>
        </p:nvGrpSpPr>
        <p:grpSpPr>
          <a:xfrm>
            <a:off x="1883207" y="5694972"/>
            <a:ext cx="1174115" cy="293371"/>
            <a:chOff x="359206" y="5694972"/>
            <a:chExt cx="1174115" cy="293370"/>
          </a:xfrm>
        </p:grpSpPr>
        <p:pic>
          <p:nvPicPr>
            <p:cNvPr id="346" name="object 346"/>
            <p:cNvPicPr/>
            <p:nvPr/>
          </p:nvPicPr>
          <p:blipFill>
            <a:blip r:embed="rId167" cstate="print"/>
            <a:stretch>
              <a:fillRect/>
            </a:stretch>
          </p:blipFill>
          <p:spPr>
            <a:xfrm>
              <a:off x="364540" y="5700306"/>
              <a:ext cx="1162993" cy="282320"/>
            </a:xfrm>
            <a:prstGeom prst="rect">
              <a:avLst/>
            </a:prstGeom>
          </p:spPr>
        </p:pic>
        <p:sp>
          <p:nvSpPr>
            <p:cNvPr id="347" name="object 347"/>
            <p:cNvSpPr/>
            <p:nvPr/>
          </p:nvSpPr>
          <p:spPr>
            <a:xfrm>
              <a:off x="364540" y="5700306"/>
              <a:ext cx="1163320" cy="282575"/>
            </a:xfrm>
            <a:custGeom>
              <a:avLst/>
              <a:gdLst/>
              <a:ahLst/>
              <a:cxnLst/>
              <a:rect l="l" t="t" r="r" b="b"/>
              <a:pathLst>
                <a:path w="1163320" h="282575">
                  <a:moveTo>
                    <a:pt x="1085799" y="89585"/>
                  </a:moveTo>
                  <a:lnTo>
                    <a:pt x="1052906" y="111726"/>
                  </a:lnTo>
                  <a:lnTo>
                    <a:pt x="1050239" y="127546"/>
                  </a:lnTo>
                  <a:lnTo>
                    <a:pt x="1050903" y="136509"/>
                  </a:lnTo>
                  <a:lnTo>
                    <a:pt x="1079246" y="169938"/>
                  </a:lnTo>
                  <a:lnTo>
                    <a:pt x="1086561" y="170700"/>
                  </a:lnTo>
                  <a:lnTo>
                    <a:pt x="1093585" y="170002"/>
                  </a:lnTo>
                  <a:lnTo>
                    <a:pt x="1119874" y="138527"/>
                  </a:lnTo>
                  <a:lnTo>
                    <a:pt x="1120470" y="129628"/>
                  </a:lnTo>
                  <a:lnTo>
                    <a:pt x="1119872" y="120878"/>
                  </a:lnTo>
                  <a:lnTo>
                    <a:pt x="1093065" y="90261"/>
                  </a:lnTo>
                  <a:lnTo>
                    <a:pt x="1085799" y="89585"/>
                  </a:lnTo>
                  <a:close/>
                </a:path>
                <a:path w="1163320" h="282575">
                  <a:moveTo>
                    <a:pt x="923493" y="60121"/>
                  </a:moveTo>
                  <a:lnTo>
                    <a:pt x="965403" y="60121"/>
                  </a:lnTo>
                  <a:lnTo>
                    <a:pt x="965403" y="213271"/>
                  </a:lnTo>
                  <a:lnTo>
                    <a:pt x="961593" y="254863"/>
                  </a:lnTo>
                  <a:lnTo>
                    <a:pt x="926124" y="281870"/>
                  </a:lnTo>
                  <a:lnTo>
                    <a:pt x="917651" y="282320"/>
                  </a:lnTo>
                  <a:lnTo>
                    <a:pt x="911187" y="282042"/>
                  </a:lnTo>
                  <a:lnTo>
                    <a:pt x="904181" y="281206"/>
                  </a:lnTo>
                  <a:lnTo>
                    <a:pt x="896639" y="279813"/>
                  </a:lnTo>
                  <a:lnTo>
                    <a:pt x="888568" y="277863"/>
                  </a:lnTo>
                  <a:lnTo>
                    <a:pt x="895857" y="242138"/>
                  </a:lnTo>
                  <a:lnTo>
                    <a:pt x="897851" y="242531"/>
                  </a:lnTo>
                  <a:lnTo>
                    <a:pt x="899706" y="242862"/>
                  </a:lnTo>
                  <a:lnTo>
                    <a:pt x="901445" y="243103"/>
                  </a:lnTo>
                  <a:lnTo>
                    <a:pt x="903173" y="243357"/>
                  </a:lnTo>
                  <a:lnTo>
                    <a:pt x="904786" y="243484"/>
                  </a:lnTo>
                  <a:lnTo>
                    <a:pt x="906221" y="243484"/>
                  </a:lnTo>
                  <a:lnTo>
                    <a:pt x="910539" y="243484"/>
                  </a:lnTo>
                  <a:lnTo>
                    <a:pt x="914095" y="242531"/>
                  </a:lnTo>
                  <a:lnTo>
                    <a:pt x="916762" y="240652"/>
                  </a:lnTo>
                  <a:lnTo>
                    <a:pt x="919556" y="238759"/>
                  </a:lnTo>
                  <a:lnTo>
                    <a:pt x="921334" y="236588"/>
                  </a:lnTo>
                  <a:lnTo>
                    <a:pt x="922223" y="234099"/>
                  </a:lnTo>
                  <a:lnTo>
                    <a:pt x="923112" y="231622"/>
                  </a:lnTo>
                  <a:lnTo>
                    <a:pt x="923493" y="223888"/>
                  </a:lnTo>
                  <a:lnTo>
                    <a:pt x="923493" y="210883"/>
                  </a:lnTo>
                  <a:lnTo>
                    <a:pt x="923493" y="60121"/>
                  </a:lnTo>
                  <a:close/>
                </a:path>
                <a:path w="1163320" h="282575">
                  <a:moveTo>
                    <a:pt x="648474" y="60121"/>
                  </a:moveTo>
                  <a:lnTo>
                    <a:pt x="690295" y="60121"/>
                  </a:lnTo>
                  <a:lnTo>
                    <a:pt x="690295" y="150456"/>
                  </a:lnTo>
                  <a:lnTo>
                    <a:pt x="690681" y="162449"/>
                  </a:lnTo>
                  <a:lnTo>
                    <a:pt x="705929" y="189750"/>
                  </a:lnTo>
                  <a:lnTo>
                    <a:pt x="712470" y="189750"/>
                  </a:lnTo>
                  <a:lnTo>
                    <a:pt x="720610" y="189750"/>
                  </a:lnTo>
                  <a:lnTo>
                    <a:pt x="742994" y="151429"/>
                  </a:lnTo>
                  <a:lnTo>
                    <a:pt x="743585" y="136029"/>
                  </a:lnTo>
                  <a:lnTo>
                    <a:pt x="743585" y="60121"/>
                  </a:lnTo>
                  <a:lnTo>
                    <a:pt x="785406" y="60121"/>
                  </a:lnTo>
                  <a:lnTo>
                    <a:pt x="785406" y="146735"/>
                  </a:lnTo>
                  <a:lnTo>
                    <a:pt x="785539" y="157181"/>
                  </a:lnTo>
                  <a:lnTo>
                    <a:pt x="794410" y="186397"/>
                  </a:lnTo>
                  <a:lnTo>
                    <a:pt x="797534" y="188633"/>
                  </a:lnTo>
                  <a:lnTo>
                    <a:pt x="801827" y="189750"/>
                  </a:lnTo>
                  <a:lnTo>
                    <a:pt x="807275" y="189750"/>
                  </a:lnTo>
                  <a:lnTo>
                    <a:pt x="813625" y="189750"/>
                  </a:lnTo>
                  <a:lnTo>
                    <a:pt x="837807" y="157045"/>
                  </a:lnTo>
                  <a:lnTo>
                    <a:pt x="838682" y="136918"/>
                  </a:lnTo>
                  <a:lnTo>
                    <a:pt x="838682" y="60121"/>
                  </a:lnTo>
                  <a:lnTo>
                    <a:pt x="880503" y="60121"/>
                  </a:lnTo>
                  <a:lnTo>
                    <a:pt x="880503" y="218173"/>
                  </a:lnTo>
                  <a:lnTo>
                    <a:pt x="841959" y="218173"/>
                  </a:lnTo>
                  <a:lnTo>
                    <a:pt x="841959" y="196595"/>
                  </a:lnTo>
                  <a:lnTo>
                    <a:pt x="836651" y="202520"/>
                  </a:lnTo>
                  <a:lnTo>
                    <a:pt x="800205" y="221363"/>
                  </a:lnTo>
                  <a:lnTo>
                    <a:pt x="793140" y="221754"/>
                  </a:lnTo>
                  <a:lnTo>
                    <a:pt x="778962" y="220181"/>
                  </a:lnTo>
                  <a:lnTo>
                    <a:pt x="766794" y="215461"/>
                  </a:lnTo>
                  <a:lnTo>
                    <a:pt x="756635" y="207599"/>
                  </a:lnTo>
                  <a:lnTo>
                    <a:pt x="748487" y="196595"/>
                  </a:lnTo>
                  <a:lnTo>
                    <a:pt x="737716" y="207599"/>
                  </a:lnTo>
                  <a:lnTo>
                    <a:pt x="726090" y="215461"/>
                  </a:lnTo>
                  <a:lnTo>
                    <a:pt x="713607" y="220181"/>
                  </a:lnTo>
                  <a:lnTo>
                    <a:pt x="700265" y="221754"/>
                  </a:lnTo>
                  <a:lnTo>
                    <a:pt x="691673" y="221316"/>
                  </a:lnTo>
                  <a:lnTo>
                    <a:pt x="657529" y="203987"/>
                  </a:lnTo>
                  <a:lnTo>
                    <a:pt x="648474" y="161175"/>
                  </a:lnTo>
                  <a:lnTo>
                    <a:pt x="648474" y="60121"/>
                  </a:lnTo>
                  <a:close/>
                </a:path>
                <a:path w="1163320" h="282575">
                  <a:moveTo>
                    <a:pt x="186702" y="60121"/>
                  </a:moveTo>
                  <a:lnTo>
                    <a:pt x="228523" y="60121"/>
                  </a:lnTo>
                  <a:lnTo>
                    <a:pt x="228523" y="150456"/>
                  </a:lnTo>
                  <a:lnTo>
                    <a:pt x="228909" y="162449"/>
                  </a:lnTo>
                  <a:lnTo>
                    <a:pt x="244157" y="189750"/>
                  </a:lnTo>
                  <a:lnTo>
                    <a:pt x="250698" y="189750"/>
                  </a:lnTo>
                  <a:lnTo>
                    <a:pt x="258838" y="189750"/>
                  </a:lnTo>
                  <a:lnTo>
                    <a:pt x="281222" y="151429"/>
                  </a:lnTo>
                  <a:lnTo>
                    <a:pt x="281813" y="136029"/>
                  </a:lnTo>
                  <a:lnTo>
                    <a:pt x="281813" y="60121"/>
                  </a:lnTo>
                  <a:lnTo>
                    <a:pt x="323634" y="60121"/>
                  </a:lnTo>
                  <a:lnTo>
                    <a:pt x="323634" y="146735"/>
                  </a:lnTo>
                  <a:lnTo>
                    <a:pt x="323767" y="157181"/>
                  </a:lnTo>
                  <a:lnTo>
                    <a:pt x="332638" y="186397"/>
                  </a:lnTo>
                  <a:lnTo>
                    <a:pt x="335762" y="188633"/>
                  </a:lnTo>
                  <a:lnTo>
                    <a:pt x="340055" y="189750"/>
                  </a:lnTo>
                  <a:lnTo>
                    <a:pt x="345503" y="189750"/>
                  </a:lnTo>
                  <a:lnTo>
                    <a:pt x="351853" y="189750"/>
                  </a:lnTo>
                  <a:lnTo>
                    <a:pt x="376035" y="157045"/>
                  </a:lnTo>
                  <a:lnTo>
                    <a:pt x="376910" y="136918"/>
                  </a:lnTo>
                  <a:lnTo>
                    <a:pt x="376910" y="60121"/>
                  </a:lnTo>
                  <a:lnTo>
                    <a:pt x="418731" y="60121"/>
                  </a:lnTo>
                  <a:lnTo>
                    <a:pt x="418731" y="218173"/>
                  </a:lnTo>
                  <a:lnTo>
                    <a:pt x="380187" y="218173"/>
                  </a:lnTo>
                  <a:lnTo>
                    <a:pt x="380187" y="196595"/>
                  </a:lnTo>
                  <a:lnTo>
                    <a:pt x="374879" y="202520"/>
                  </a:lnTo>
                  <a:lnTo>
                    <a:pt x="338433" y="221363"/>
                  </a:lnTo>
                  <a:lnTo>
                    <a:pt x="331368" y="221754"/>
                  </a:lnTo>
                  <a:lnTo>
                    <a:pt x="317190" y="220181"/>
                  </a:lnTo>
                  <a:lnTo>
                    <a:pt x="305022" y="215461"/>
                  </a:lnTo>
                  <a:lnTo>
                    <a:pt x="294863" y="207599"/>
                  </a:lnTo>
                  <a:lnTo>
                    <a:pt x="286715" y="196595"/>
                  </a:lnTo>
                  <a:lnTo>
                    <a:pt x="275944" y="207599"/>
                  </a:lnTo>
                  <a:lnTo>
                    <a:pt x="264318" y="215461"/>
                  </a:lnTo>
                  <a:lnTo>
                    <a:pt x="251835" y="220181"/>
                  </a:lnTo>
                  <a:lnTo>
                    <a:pt x="238493" y="221754"/>
                  </a:lnTo>
                  <a:lnTo>
                    <a:pt x="229901" y="221316"/>
                  </a:lnTo>
                  <a:lnTo>
                    <a:pt x="195757" y="203987"/>
                  </a:lnTo>
                  <a:lnTo>
                    <a:pt x="186702" y="161175"/>
                  </a:lnTo>
                  <a:lnTo>
                    <a:pt x="186702" y="60121"/>
                  </a:lnTo>
                  <a:close/>
                </a:path>
                <a:path w="1163320" h="282575">
                  <a:moveTo>
                    <a:pt x="1097102" y="56553"/>
                  </a:moveTo>
                  <a:lnTo>
                    <a:pt x="1135017" y="67434"/>
                  </a:lnTo>
                  <a:lnTo>
                    <a:pt x="1158506" y="98928"/>
                  </a:lnTo>
                  <a:lnTo>
                    <a:pt x="1163015" y="129324"/>
                  </a:lnTo>
                  <a:lnTo>
                    <a:pt x="1161870" y="145683"/>
                  </a:lnTo>
                  <a:lnTo>
                    <a:pt x="1144600" y="183870"/>
                  </a:lnTo>
                  <a:lnTo>
                    <a:pt x="1110756" y="202635"/>
                  </a:lnTo>
                  <a:lnTo>
                    <a:pt x="1096848" y="203885"/>
                  </a:lnTo>
                  <a:lnTo>
                    <a:pt x="1090248" y="203500"/>
                  </a:lnTo>
                  <a:lnTo>
                    <a:pt x="1054886" y="185894"/>
                  </a:lnTo>
                  <a:lnTo>
                    <a:pt x="1050747" y="180822"/>
                  </a:lnTo>
                  <a:lnTo>
                    <a:pt x="1050747" y="228739"/>
                  </a:lnTo>
                  <a:lnTo>
                    <a:pt x="1162761" y="228739"/>
                  </a:lnTo>
                  <a:lnTo>
                    <a:pt x="1162761" y="262534"/>
                  </a:lnTo>
                  <a:lnTo>
                    <a:pt x="1050747" y="262534"/>
                  </a:lnTo>
                  <a:lnTo>
                    <a:pt x="1050747" y="278307"/>
                  </a:lnTo>
                  <a:lnTo>
                    <a:pt x="1008837" y="278307"/>
                  </a:lnTo>
                  <a:lnTo>
                    <a:pt x="1008837" y="262534"/>
                  </a:lnTo>
                  <a:lnTo>
                    <a:pt x="987247" y="262534"/>
                  </a:lnTo>
                  <a:lnTo>
                    <a:pt x="987247" y="228739"/>
                  </a:lnTo>
                  <a:lnTo>
                    <a:pt x="1008837" y="228739"/>
                  </a:lnTo>
                  <a:lnTo>
                    <a:pt x="1008837" y="60121"/>
                  </a:lnTo>
                  <a:lnTo>
                    <a:pt x="1047826" y="60121"/>
                  </a:lnTo>
                  <a:lnTo>
                    <a:pt x="1047826" y="83337"/>
                  </a:lnTo>
                  <a:lnTo>
                    <a:pt x="1051993" y="77663"/>
                  </a:lnTo>
                  <a:lnTo>
                    <a:pt x="1089694" y="57017"/>
                  </a:lnTo>
                  <a:lnTo>
                    <a:pt x="1097102" y="56553"/>
                  </a:lnTo>
                  <a:close/>
                </a:path>
                <a:path w="1163320" h="282575">
                  <a:moveTo>
                    <a:pt x="427545" y="0"/>
                  </a:moveTo>
                  <a:lnTo>
                    <a:pt x="503593" y="0"/>
                  </a:lnTo>
                  <a:lnTo>
                    <a:pt x="503593" y="140792"/>
                  </a:lnTo>
                  <a:lnTo>
                    <a:pt x="503759" y="152396"/>
                  </a:lnTo>
                  <a:lnTo>
                    <a:pt x="514908" y="185508"/>
                  </a:lnTo>
                  <a:lnTo>
                    <a:pt x="518871" y="188340"/>
                  </a:lnTo>
                  <a:lnTo>
                    <a:pt x="523735" y="189750"/>
                  </a:lnTo>
                  <a:lnTo>
                    <a:pt x="529488" y="189750"/>
                  </a:lnTo>
                  <a:lnTo>
                    <a:pt x="537324" y="189750"/>
                  </a:lnTo>
                  <a:lnTo>
                    <a:pt x="562717" y="158943"/>
                  </a:lnTo>
                  <a:lnTo>
                    <a:pt x="564019" y="131711"/>
                  </a:lnTo>
                  <a:lnTo>
                    <a:pt x="564019" y="60121"/>
                  </a:lnTo>
                  <a:lnTo>
                    <a:pt x="605840" y="60121"/>
                  </a:lnTo>
                  <a:lnTo>
                    <a:pt x="605840" y="218173"/>
                  </a:lnTo>
                  <a:lnTo>
                    <a:pt x="566991" y="218173"/>
                  </a:lnTo>
                  <a:lnTo>
                    <a:pt x="566991" y="194957"/>
                  </a:lnTo>
                  <a:lnTo>
                    <a:pt x="555921" y="206677"/>
                  </a:lnTo>
                  <a:lnTo>
                    <a:pt x="543550" y="215052"/>
                  </a:lnTo>
                  <a:lnTo>
                    <a:pt x="529879" y="220078"/>
                  </a:lnTo>
                  <a:lnTo>
                    <a:pt x="514908" y="221754"/>
                  </a:lnTo>
                  <a:lnTo>
                    <a:pt x="506205" y="221297"/>
                  </a:lnTo>
                  <a:lnTo>
                    <a:pt x="470336" y="201088"/>
                  </a:lnTo>
                  <a:lnTo>
                    <a:pt x="461771" y="158343"/>
                  </a:lnTo>
                  <a:lnTo>
                    <a:pt x="461771" y="33781"/>
                  </a:lnTo>
                  <a:lnTo>
                    <a:pt x="427545" y="33781"/>
                  </a:lnTo>
                  <a:lnTo>
                    <a:pt x="427545" y="0"/>
                  </a:lnTo>
                  <a:close/>
                </a:path>
                <a:path w="1163320" h="282575">
                  <a:moveTo>
                    <a:pt x="0" y="0"/>
                  </a:moveTo>
                  <a:lnTo>
                    <a:pt x="41821" y="0"/>
                  </a:lnTo>
                  <a:lnTo>
                    <a:pt x="41821" y="140792"/>
                  </a:lnTo>
                  <a:lnTo>
                    <a:pt x="41987" y="152396"/>
                  </a:lnTo>
                  <a:lnTo>
                    <a:pt x="53136" y="185508"/>
                  </a:lnTo>
                  <a:lnTo>
                    <a:pt x="57099" y="188340"/>
                  </a:lnTo>
                  <a:lnTo>
                    <a:pt x="61963" y="189750"/>
                  </a:lnTo>
                  <a:lnTo>
                    <a:pt x="67716" y="189750"/>
                  </a:lnTo>
                  <a:lnTo>
                    <a:pt x="75552" y="189750"/>
                  </a:lnTo>
                  <a:lnTo>
                    <a:pt x="100945" y="158943"/>
                  </a:lnTo>
                  <a:lnTo>
                    <a:pt x="102247" y="131711"/>
                  </a:lnTo>
                  <a:lnTo>
                    <a:pt x="102247" y="60121"/>
                  </a:lnTo>
                  <a:lnTo>
                    <a:pt x="144068" y="60121"/>
                  </a:lnTo>
                  <a:lnTo>
                    <a:pt x="144068" y="278307"/>
                  </a:lnTo>
                  <a:lnTo>
                    <a:pt x="102247" y="278307"/>
                  </a:lnTo>
                  <a:lnTo>
                    <a:pt x="102247" y="198678"/>
                  </a:lnTo>
                  <a:lnTo>
                    <a:pt x="91698" y="208772"/>
                  </a:lnTo>
                  <a:lnTo>
                    <a:pt x="79997" y="215984"/>
                  </a:lnTo>
                  <a:lnTo>
                    <a:pt x="67143" y="220311"/>
                  </a:lnTo>
                  <a:lnTo>
                    <a:pt x="53136" y="221754"/>
                  </a:lnTo>
                  <a:lnTo>
                    <a:pt x="44433" y="221297"/>
                  </a:lnTo>
                  <a:lnTo>
                    <a:pt x="8564" y="201088"/>
                  </a:lnTo>
                  <a:lnTo>
                    <a:pt x="0" y="158343"/>
                  </a:lnTo>
                  <a:lnTo>
                    <a:pt x="0" y="0"/>
                  </a:lnTo>
                  <a:close/>
                </a:path>
              </a:pathLst>
            </a:custGeom>
            <a:ln w="10668">
              <a:solidFill>
                <a:srgbClr val="4579B8"/>
              </a:solidFill>
            </a:ln>
          </p:spPr>
          <p:txBody>
            <a:bodyPr wrap="square" lIns="0" tIns="0" rIns="0" bIns="0" rtlCol="0"/>
            <a:lstStyle/>
            <a:p>
              <a:endParaRPr>
                <a:solidFill>
                  <a:prstClr val="black"/>
                </a:solidFill>
              </a:endParaRPr>
            </a:p>
          </p:txBody>
        </p:sp>
      </p:grpSp>
      <p:grpSp>
        <p:nvGrpSpPr>
          <p:cNvPr id="348" name="object 348"/>
          <p:cNvGrpSpPr/>
          <p:nvPr/>
        </p:nvGrpSpPr>
        <p:grpSpPr>
          <a:xfrm>
            <a:off x="3148077" y="5694972"/>
            <a:ext cx="429895" cy="233045"/>
            <a:chOff x="1624075" y="5694972"/>
            <a:chExt cx="429895" cy="233045"/>
          </a:xfrm>
        </p:grpSpPr>
        <p:pic>
          <p:nvPicPr>
            <p:cNvPr id="349" name="object 349"/>
            <p:cNvPicPr/>
            <p:nvPr/>
          </p:nvPicPr>
          <p:blipFill>
            <a:blip r:embed="rId168" cstate="print"/>
            <a:stretch>
              <a:fillRect/>
            </a:stretch>
          </p:blipFill>
          <p:spPr>
            <a:xfrm>
              <a:off x="1629409" y="5700306"/>
              <a:ext cx="331596" cy="221754"/>
            </a:xfrm>
            <a:prstGeom prst="rect">
              <a:avLst/>
            </a:prstGeom>
          </p:spPr>
        </p:pic>
        <p:pic>
          <p:nvPicPr>
            <p:cNvPr id="350" name="object 350"/>
            <p:cNvPicPr/>
            <p:nvPr/>
          </p:nvPicPr>
          <p:blipFill>
            <a:blip r:embed="rId169" cstate="print"/>
            <a:stretch>
              <a:fillRect/>
            </a:stretch>
          </p:blipFill>
          <p:spPr>
            <a:xfrm>
              <a:off x="1624075" y="5694972"/>
              <a:ext cx="342264" cy="232422"/>
            </a:xfrm>
            <a:prstGeom prst="rect">
              <a:avLst/>
            </a:prstGeom>
          </p:spPr>
        </p:pic>
        <p:pic>
          <p:nvPicPr>
            <p:cNvPr id="351" name="object 351"/>
            <p:cNvPicPr/>
            <p:nvPr/>
          </p:nvPicPr>
          <p:blipFill>
            <a:blip r:embed="rId98" cstate="print"/>
            <a:stretch>
              <a:fillRect/>
            </a:stretch>
          </p:blipFill>
          <p:spPr>
            <a:xfrm>
              <a:off x="2006599" y="5778144"/>
              <a:ext cx="41910" cy="142278"/>
            </a:xfrm>
            <a:prstGeom prst="rect">
              <a:avLst/>
            </a:prstGeom>
          </p:spPr>
        </p:pic>
        <p:sp>
          <p:nvSpPr>
            <p:cNvPr id="352" name="object 352"/>
            <p:cNvSpPr/>
            <p:nvPr/>
          </p:nvSpPr>
          <p:spPr>
            <a:xfrm>
              <a:off x="2006599" y="5778144"/>
              <a:ext cx="41910" cy="142875"/>
            </a:xfrm>
            <a:custGeom>
              <a:avLst/>
              <a:gdLst/>
              <a:ahLst/>
              <a:cxnLst/>
              <a:rect l="l" t="t" r="r" b="b"/>
              <a:pathLst>
                <a:path w="41910" h="142875">
                  <a:moveTo>
                    <a:pt x="20827" y="97332"/>
                  </a:moveTo>
                  <a:lnTo>
                    <a:pt x="24892" y="97332"/>
                  </a:lnTo>
                  <a:lnTo>
                    <a:pt x="28320" y="97701"/>
                  </a:lnTo>
                  <a:lnTo>
                    <a:pt x="30987" y="98450"/>
                  </a:lnTo>
                  <a:lnTo>
                    <a:pt x="33655" y="99187"/>
                  </a:lnTo>
                  <a:lnTo>
                    <a:pt x="40893" y="109308"/>
                  </a:lnTo>
                  <a:lnTo>
                    <a:pt x="41656" y="112229"/>
                  </a:lnTo>
                  <a:lnTo>
                    <a:pt x="41910" y="115785"/>
                  </a:lnTo>
                  <a:lnTo>
                    <a:pt x="41910" y="119951"/>
                  </a:lnTo>
                  <a:lnTo>
                    <a:pt x="41910" y="124117"/>
                  </a:lnTo>
                  <a:lnTo>
                    <a:pt x="41656" y="127609"/>
                  </a:lnTo>
                  <a:lnTo>
                    <a:pt x="40893" y="130441"/>
                  </a:lnTo>
                  <a:lnTo>
                    <a:pt x="40258" y="133273"/>
                  </a:lnTo>
                  <a:lnTo>
                    <a:pt x="39116" y="135572"/>
                  </a:lnTo>
                  <a:lnTo>
                    <a:pt x="37464" y="137363"/>
                  </a:lnTo>
                  <a:lnTo>
                    <a:pt x="35813" y="139153"/>
                  </a:lnTo>
                  <a:lnTo>
                    <a:pt x="33655" y="140411"/>
                  </a:lnTo>
                  <a:lnTo>
                    <a:pt x="30987" y="141160"/>
                  </a:lnTo>
                  <a:lnTo>
                    <a:pt x="28320" y="141897"/>
                  </a:lnTo>
                  <a:lnTo>
                    <a:pt x="24892" y="142278"/>
                  </a:lnTo>
                  <a:lnTo>
                    <a:pt x="20827" y="142278"/>
                  </a:lnTo>
                  <a:lnTo>
                    <a:pt x="16763" y="142278"/>
                  </a:lnTo>
                  <a:lnTo>
                    <a:pt x="4191" y="137363"/>
                  </a:lnTo>
                  <a:lnTo>
                    <a:pt x="2539" y="135572"/>
                  </a:lnTo>
                  <a:lnTo>
                    <a:pt x="1524" y="133273"/>
                  </a:lnTo>
                  <a:lnTo>
                    <a:pt x="888" y="130441"/>
                  </a:lnTo>
                  <a:lnTo>
                    <a:pt x="254" y="127609"/>
                  </a:lnTo>
                  <a:lnTo>
                    <a:pt x="0" y="124117"/>
                  </a:lnTo>
                  <a:lnTo>
                    <a:pt x="0" y="119951"/>
                  </a:lnTo>
                  <a:lnTo>
                    <a:pt x="0" y="115785"/>
                  </a:lnTo>
                  <a:lnTo>
                    <a:pt x="10668" y="98450"/>
                  </a:lnTo>
                  <a:lnTo>
                    <a:pt x="13335" y="97701"/>
                  </a:lnTo>
                  <a:lnTo>
                    <a:pt x="16763" y="97332"/>
                  </a:lnTo>
                  <a:lnTo>
                    <a:pt x="20827" y="97332"/>
                  </a:lnTo>
                  <a:close/>
                </a:path>
                <a:path w="41910" h="142875">
                  <a:moveTo>
                    <a:pt x="20827" y="0"/>
                  </a:moveTo>
                  <a:lnTo>
                    <a:pt x="24892" y="0"/>
                  </a:lnTo>
                  <a:lnTo>
                    <a:pt x="28320" y="393"/>
                  </a:lnTo>
                  <a:lnTo>
                    <a:pt x="30987" y="1181"/>
                  </a:lnTo>
                  <a:lnTo>
                    <a:pt x="33655" y="1981"/>
                  </a:lnTo>
                  <a:lnTo>
                    <a:pt x="35813" y="3263"/>
                  </a:lnTo>
                  <a:lnTo>
                    <a:pt x="37464" y="5054"/>
                  </a:lnTo>
                  <a:lnTo>
                    <a:pt x="39116" y="6845"/>
                  </a:lnTo>
                  <a:lnTo>
                    <a:pt x="40258" y="9169"/>
                  </a:lnTo>
                  <a:lnTo>
                    <a:pt x="40893" y="12052"/>
                  </a:lnTo>
                  <a:lnTo>
                    <a:pt x="41656" y="14922"/>
                  </a:lnTo>
                  <a:lnTo>
                    <a:pt x="41910" y="18503"/>
                  </a:lnTo>
                  <a:lnTo>
                    <a:pt x="41910" y="22771"/>
                  </a:lnTo>
                  <a:lnTo>
                    <a:pt x="41910" y="26936"/>
                  </a:lnTo>
                  <a:lnTo>
                    <a:pt x="41656" y="30403"/>
                  </a:lnTo>
                  <a:lnTo>
                    <a:pt x="40893" y="33185"/>
                  </a:lnTo>
                  <a:lnTo>
                    <a:pt x="40258" y="35966"/>
                  </a:lnTo>
                  <a:lnTo>
                    <a:pt x="39116" y="38239"/>
                  </a:lnTo>
                  <a:lnTo>
                    <a:pt x="37464" y="40030"/>
                  </a:lnTo>
                  <a:lnTo>
                    <a:pt x="35813" y="41821"/>
                  </a:lnTo>
                  <a:lnTo>
                    <a:pt x="33655" y="43078"/>
                  </a:lnTo>
                  <a:lnTo>
                    <a:pt x="30987" y="43827"/>
                  </a:lnTo>
                  <a:lnTo>
                    <a:pt x="28320" y="44564"/>
                  </a:lnTo>
                  <a:lnTo>
                    <a:pt x="24892" y="44945"/>
                  </a:lnTo>
                  <a:lnTo>
                    <a:pt x="20827" y="44945"/>
                  </a:lnTo>
                  <a:lnTo>
                    <a:pt x="16763" y="44945"/>
                  </a:lnTo>
                  <a:lnTo>
                    <a:pt x="4191" y="40030"/>
                  </a:lnTo>
                  <a:lnTo>
                    <a:pt x="2539" y="38239"/>
                  </a:lnTo>
                  <a:lnTo>
                    <a:pt x="1524" y="35966"/>
                  </a:lnTo>
                  <a:lnTo>
                    <a:pt x="888" y="33185"/>
                  </a:lnTo>
                  <a:lnTo>
                    <a:pt x="254" y="30403"/>
                  </a:lnTo>
                  <a:lnTo>
                    <a:pt x="0" y="26936"/>
                  </a:lnTo>
                  <a:lnTo>
                    <a:pt x="0" y="22771"/>
                  </a:lnTo>
                  <a:lnTo>
                    <a:pt x="0" y="18503"/>
                  </a:lnTo>
                  <a:lnTo>
                    <a:pt x="254" y="14922"/>
                  </a:lnTo>
                  <a:lnTo>
                    <a:pt x="888" y="12052"/>
                  </a:lnTo>
                  <a:lnTo>
                    <a:pt x="1524" y="9169"/>
                  </a:lnTo>
                  <a:lnTo>
                    <a:pt x="2539" y="6845"/>
                  </a:lnTo>
                  <a:lnTo>
                    <a:pt x="4191" y="5054"/>
                  </a:lnTo>
                  <a:lnTo>
                    <a:pt x="5842" y="3263"/>
                  </a:lnTo>
                  <a:lnTo>
                    <a:pt x="8000" y="1981"/>
                  </a:lnTo>
                  <a:lnTo>
                    <a:pt x="10668" y="1181"/>
                  </a:lnTo>
                  <a:lnTo>
                    <a:pt x="13335" y="393"/>
                  </a:lnTo>
                  <a:lnTo>
                    <a:pt x="16763" y="0"/>
                  </a:lnTo>
                  <a:lnTo>
                    <a:pt x="20827" y="0"/>
                  </a:lnTo>
                  <a:close/>
                </a:path>
              </a:pathLst>
            </a:custGeom>
            <a:ln w="10668">
              <a:solidFill>
                <a:srgbClr val="4579B8"/>
              </a:solidFill>
            </a:ln>
          </p:spPr>
          <p:txBody>
            <a:bodyPr wrap="square" lIns="0" tIns="0" rIns="0" bIns="0" rtlCol="0"/>
            <a:lstStyle/>
            <a:p>
              <a:endParaRPr>
                <a:solidFill>
                  <a:prstClr val="black"/>
                </a:solidFill>
              </a:endParaRPr>
            </a:p>
          </p:txBody>
        </p:sp>
      </p:grpSp>
      <p:grpSp>
        <p:nvGrpSpPr>
          <p:cNvPr id="353" name="object 353"/>
          <p:cNvGrpSpPr/>
          <p:nvPr/>
        </p:nvGrpSpPr>
        <p:grpSpPr>
          <a:xfrm>
            <a:off x="1873681" y="6133884"/>
            <a:ext cx="2112011" cy="289560"/>
            <a:chOff x="349681" y="6133884"/>
            <a:chExt cx="2112010" cy="289560"/>
          </a:xfrm>
        </p:grpSpPr>
        <p:pic>
          <p:nvPicPr>
            <p:cNvPr id="354" name="object 354"/>
            <p:cNvPicPr/>
            <p:nvPr/>
          </p:nvPicPr>
          <p:blipFill>
            <a:blip r:embed="rId170" cstate="print"/>
            <a:stretch>
              <a:fillRect/>
            </a:stretch>
          </p:blipFill>
          <p:spPr>
            <a:xfrm>
              <a:off x="355015" y="6164808"/>
              <a:ext cx="204673" cy="194525"/>
            </a:xfrm>
            <a:prstGeom prst="rect">
              <a:avLst/>
            </a:prstGeom>
          </p:spPr>
        </p:pic>
        <p:sp>
          <p:nvSpPr>
            <p:cNvPr id="355" name="object 355"/>
            <p:cNvSpPr/>
            <p:nvPr/>
          </p:nvSpPr>
          <p:spPr>
            <a:xfrm>
              <a:off x="515493" y="6313347"/>
              <a:ext cx="44450" cy="46355"/>
            </a:xfrm>
            <a:custGeom>
              <a:avLst/>
              <a:gdLst/>
              <a:ahLst/>
              <a:cxnLst/>
              <a:rect l="l" t="t" r="r" b="b"/>
              <a:pathLst>
                <a:path w="44450" h="46354">
                  <a:moveTo>
                    <a:pt x="22313" y="0"/>
                  </a:moveTo>
                  <a:lnTo>
                    <a:pt x="30556" y="0"/>
                  </a:lnTo>
                  <a:lnTo>
                    <a:pt x="36258" y="1562"/>
                  </a:lnTo>
                  <a:lnTo>
                    <a:pt x="39433" y="4686"/>
                  </a:lnTo>
                  <a:lnTo>
                    <a:pt x="42608" y="7810"/>
                  </a:lnTo>
                  <a:lnTo>
                    <a:pt x="44195" y="13792"/>
                  </a:lnTo>
                  <a:lnTo>
                    <a:pt x="44195" y="22618"/>
                  </a:lnTo>
                  <a:lnTo>
                    <a:pt x="44195" y="31838"/>
                  </a:lnTo>
                  <a:lnTo>
                    <a:pt x="42583" y="38049"/>
                  </a:lnTo>
                  <a:lnTo>
                    <a:pt x="39357" y="41224"/>
                  </a:lnTo>
                  <a:lnTo>
                    <a:pt x="36131" y="44399"/>
                  </a:lnTo>
                  <a:lnTo>
                    <a:pt x="30352" y="45986"/>
                  </a:lnTo>
                  <a:lnTo>
                    <a:pt x="22021" y="45986"/>
                  </a:lnTo>
                  <a:lnTo>
                    <a:pt x="13690" y="45986"/>
                  </a:lnTo>
                  <a:lnTo>
                    <a:pt x="7937" y="44424"/>
                  </a:lnTo>
                  <a:lnTo>
                    <a:pt x="4762" y="41300"/>
                  </a:lnTo>
                  <a:lnTo>
                    <a:pt x="1587" y="38163"/>
                  </a:lnTo>
                  <a:lnTo>
                    <a:pt x="0" y="32245"/>
                  </a:lnTo>
                  <a:lnTo>
                    <a:pt x="0" y="23507"/>
                  </a:lnTo>
                  <a:lnTo>
                    <a:pt x="0" y="14185"/>
                  </a:lnTo>
                  <a:lnTo>
                    <a:pt x="1612" y="7937"/>
                  </a:lnTo>
                  <a:lnTo>
                    <a:pt x="4825" y="4762"/>
                  </a:lnTo>
                  <a:lnTo>
                    <a:pt x="8051" y="1587"/>
                  </a:lnTo>
                  <a:lnTo>
                    <a:pt x="13881" y="0"/>
                  </a:lnTo>
                  <a:lnTo>
                    <a:pt x="22313" y="0"/>
                  </a:lnTo>
                  <a:close/>
                </a:path>
              </a:pathLst>
            </a:custGeom>
            <a:ln w="10668">
              <a:solidFill>
                <a:srgbClr val="4579B8"/>
              </a:solidFill>
            </a:ln>
          </p:spPr>
          <p:txBody>
            <a:bodyPr wrap="square" lIns="0" tIns="0" rIns="0" bIns="0" rtlCol="0"/>
            <a:lstStyle/>
            <a:p>
              <a:endParaRPr>
                <a:solidFill>
                  <a:prstClr val="black"/>
                </a:solidFill>
              </a:endParaRPr>
            </a:p>
          </p:txBody>
        </p:sp>
        <p:pic>
          <p:nvPicPr>
            <p:cNvPr id="356" name="object 356"/>
            <p:cNvPicPr/>
            <p:nvPr/>
          </p:nvPicPr>
          <p:blipFill>
            <a:blip r:embed="rId171" cstate="print"/>
            <a:stretch>
              <a:fillRect/>
            </a:stretch>
          </p:blipFill>
          <p:spPr>
            <a:xfrm>
              <a:off x="349681" y="6159474"/>
              <a:ext cx="140741" cy="204152"/>
            </a:xfrm>
            <a:prstGeom prst="rect">
              <a:avLst/>
            </a:prstGeom>
          </p:spPr>
        </p:pic>
        <p:pic>
          <p:nvPicPr>
            <p:cNvPr id="357" name="object 357"/>
            <p:cNvPicPr/>
            <p:nvPr/>
          </p:nvPicPr>
          <p:blipFill>
            <a:blip r:embed="rId172" cstate="print"/>
            <a:stretch>
              <a:fillRect/>
            </a:stretch>
          </p:blipFill>
          <p:spPr>
            <a:xfrm>
              <a:off x="577659" y="6139218"/>
              <a:ext cx="1878647" cy="278307"/>
            </a:xfrm>
            <a:prstGeom prst="rect">
              <a:avLst/>
            </a:prstGeom>
          </p:spPr>
        </p:pic>
        <p:sp>
          <p:nvSpPr>
            <p:cNvPr id="358" name="object 358"/>
            <p:cNvSpPr/>
            <p:nvPr/>
          </p:nvSpPr>
          <p:spPr>
            <a:xfrm>
              <a:off x="1680718" y="6199339"/>
              <a:ext cx="402590" cy="161925"/>
            </a:xfrm>
            <a:custGeom>
              <a:avLst/>
              <a:gdLst/>
              <a:ahLst/>
              <a:cxnLst/>
              <a:rect l="l" t="t" r="r" b="b"/>
              <a:pathLst>
                <a:path w="402589" h="161925">
                  <a:moveTo>
                    <a:pt x="35559" y="29171"/>
                  </a:moveTo>
                  <a:lnTo>
                    <a:pt x="2381" y="58023"/>
                  </a:lnTo>
                  <a:lnTo>
                    <a:pt x="0" y="79476"/>
                  </a:lnTo>
                  <a:lnTo>
                    <a:pt x="567" y="90444"/>
                  </a:lnTo>
                  <a:lnTo>
                    <a:pt x="19621" y="125348"/>
                  </a:lnTo>
                  <a:lnTo>
                    <a:pt x="34162" y="128587"/>
                  </a:lnTo>
                  <a:lnTo>
                    <a:pt x="41640" y="127718"/>
                  </a:lnTo>
                  <a:lnTo>
                    <a:pt x="67675" y="98321"/>
                  </a:lnTo>
                  <a:lnTo>
                    <a:pt x="70231" y="77089"/>
                  </a:lnTo>
                  <a:lnTo>
                    <a:pt x="69635" y="66404"/>
                  </a:lnTo>
                  <a:lnTo>
                    <a:pt x="49656" y="32334"/>
                  </a:lnTo>
                  <a:lnTo>
                    <a:pt x="35559" y="29171"/>
                  </a:lnTo>
                  <a:close/>
                </a:path>
                <a:path w="402589" h="161925">
                  <a:moveTo>
                    <a:pt x="170561" y="0"/>
                  </a:moveTo>
                  <a:lnTo>
                    <a:pt x="212344" y="0"/>
                  </a:lnTo>
                  <a:lnTo>
                    <a:pt x="212344" y="90335"/>
                  </a:lnTo>
                  <a:lnTo>
                    <a:pt x="212725" y="102327"/>
                  </a:lnTo>
                  <a:lnTo>
                    <a:pt x="227964" y="129628"/>
                  </a:lnTo>
                  <a:lnTo>
                    <a:pt x="234442" y="129628"/>
                  </a:lnTo>
                  <a:lnTo>
                    <a:pt x="242696" y="129628"/>
                  </a:lnTo>
                  <a:lnTo>
                    <a:pt x="264981" y="91307"/>
                  </a:lnTo>
                  <a:lnTo>
                    <a:pt x="265556" y="75907"/>
                  </a:lnTo>
                  <a:lnTo>
                    <a:pt x="265556" y="0"/>
                  </a:lnTo>
                  <a:lnTo>
                    <a:pt x="307467" y="0"/>
                  </a:lnTo>
                  <a:lnTo>
                    <a:pt x="307467" y="86614"/>
                  </a:lnTo>
                  <a:lnTo>
                    <a:pt x="307590" y="97060"/>
                  </a:lnTo>
                  <a:lnTo>
                    <a:pt x="316483" y="126276"/>
                  </a:lnTo>
                  <a:lnTo>
                    <a:pt x="319531" y="128511"/>
                  </a:lnTo>
                  <a:lnTo>
                    <a:pt x="323850" y="129628"/>
                  </a:lnTo>
                  <a:lnTo>
                    <a:pt x="329311" y="129628"/>
                  </a:lnTo>
                  <a:lnTo>
                    <a:pt x="335661" y="129628"/>
                  </a:lnTo>
                  <a:lnTo>
                    <a:pt x="359822" y="96923"/>
                  </a:lnTo>
                  <a:lnTo>
                    <a:pt x="360680" y="76796"/>
                  </a:lnTo>
                  <a:lnTo>
                    <a:pt x="360680" y="0"/>
                  </a:lnTo>
                  <a:lnTo>
                    <a:pt x="402463" y="0"/>
                  </a:lnTo>
                  <a:lnTo>
                    <a:pt x="402463" y="158051"/>
                  </a:lnTo>
                  <a:lnTo>
                    <a:pt x="363981" y="158051"/>
                  </a:lnTo>
                  <a:lnTo>
                    <a:pt x="363981" y="136474"/>
                  </a:lnTo>
                  <a:lnTo>
                    <a:pt x="358649" y="142398"/>
                  </a:lnTo>
                  <a:lnTo>
                    <a:pt x="322234" y="161242"/>
                  </a:lnTo>
                  <a:lnTo>
                    <a:pt x="315213" y="161632"/>
                  </a:lnTo>
                  <a:lnTo>
                    <a:pt x="300995" y="160059"/>
                  </a:lnTo>
                  <a:lnTo>
                    <a:pt x="288813" y="155340"/>
                  </a:lnTo>
                  <a:lnTo>
                    <a:pt x="278655" y="147477"/>
                  </a:lnTo>
                  <a:lnTo>
                    <a:pt x="270509" y="136474"/>
                  </a:lnTo>
                  <a:lnTo>
                    <a:pt x="259718" y="147477"/>
                  </a:lnTo>
                  <a:lnTo>
                    <a:pt x="248094" y="155340"/>
                  </a:lnTo>
                  <a:lnTo>
                    <a:pt x="235612" y="160059"/>
                  </a:lnTo>
                  <a:lnTo>
                    <a:pt x="222250" y="161632"/>
                  </a:lnTo>
                  <a:lnTo>
                    <a:pt x="213681" y="161194"/>
                  </a:lnTo>
                  <a:lnTo>
                    <a:pt x="179577" y="143865"/>
                  </a:lnTo>
                  <a:lnTo>
                    <a:pt x="170561" y="101053"/>
                  </a:lnTo>
                  <a:lnTo>
                    <a:pt x="170561" y="0"/>
                  </a:lnTo>
                  <a:close/>
                </a:path>
              </a:pathLst>
            </a:custGeom>
            <a:ln w="10668">
              <a:solidFill>
                <a:srgbClr val="4579B8"/>
              </a:solidFill>
            </a:ln>
          </p:spPr>
          <p:txBody>
            <a:bodyPr wrap="square" lIns="0" tIns="0" rIns="0" bIns="0" rtlCol="0"/>
            <a:lstStyle/>
            <a:p>
              <a:endParaRPr>
                <a:solidFill>
                  <a:prstClr val="black"/>
                </a:solidFill>
              </a:endParaRPr>
            </a:p>
          </p:txBody>
        </p:sp>
        <p:pic>
          <p:nvPicPr>
            <p:cNvPr id="359" name="object 359"/>
            <p:cNvPicPr/>
            <p:nvPr/>
          </p:nvPicPr>
          <p:blipFill>
            <a:blip r:embed="rId173" cstate="print"/>
            <a:stretch>
              <a:fillRect/>
            </a:stretch>
          </p:blipFill>
          <p:spPr>
            <a:xfrm>
              <a:off x="1365884" y="6194005"/>
              <a:ext cx="242570" cy="172300"/>
            </a:xfrm>
            <a:prstGeom prst="rect">
              <a:avLst/>
            </a:prstGeom>
          </p:spPr>
        </p:pic>
        <p:pic>
          <p:nvPicPr>
            <p:cNvPr id="360" name="object 360"/>
            <p:cNvPicPr/>
            <p:nvPr/>
          </p:nvPicPr>
          <p:blipFill>
            <a:blip r:embed="rId174" cstate="print"/>
            <a:stretch>
              <a:fillRect/>
            </a:stretch>
          </p:blipFill>
          <p:spPr>
            <a:xfrm>
              <a:off x="817181" y="6194005"/>
              <a:ext cx="242697" cy="172300"/>
            </a:xfrm>
            <a:prstGeom prst="rect">
              <a:avLst/>
            </a:prstGeom>
          </p:spPr>
        </p:pic>
        <p:sp>
          <p:nvSpPr>
            <p:cNvPr id="361" name="object 361"/>
            <p:cNvSpPr/>
            <p:nvPr/>
          </p:nvSpPr>
          <p:spPr>
            <a:xfrm>
              <a:off x="1638045" y="6195771"/>
              <a:ext cx="192405" cy="222250"/>
            </a:xfrm>
            <a:custGeom>
              <a:avLst/>
              <a:gdLst/>
              <a:ahLst/>
              <a:cxnLst/>
              <a:rect l="l" t="t" r="r" b="b"/>
              <a:pathLst>
                <a:path w="192405" h="222250">
                  <a:moveTo>
                    <a:pt x="67056" y="0"/>
                  </a:moveTo>
                  <a:lnTo>
                    <a:pt x="105314" y="15105"/>
                  </a:lnTo>
                  <a:lnTo>
                    <a:pt x="114935" y="26936"/>
                  </a:lnTo>
                  <a:lnTo>
                    <a:pt x="114935" y="3568"/>
                  </a:lnTo>
                  <a:lnTo>
                    <a:pt x="153416" y="3568"/>
                  </a:lnTo>
                  <a:lnTo>
                    <a:pt x="153416" y="127838"/>
                  </a:lnTo>
                  <a:lnTo>
                    <a:pt x="192151" y="127838"/>
                  </a:lnTo>
                  <a:lnTo>
                    <a:pt x="192151" y="161620"/>
                  </a:lnTo>
                  <a:lnTo>
                    <a:pt x="153416" y="161620"/>
                  </a:lnTo>
                  <a:lnTo>
                    <a:pt x="153416" y="221754"/>
                  </a:lnTo>
                  <a:lnTo>
                    <a:pt x="111633" y="221754"/>
                  </a:lnTo>
                  <a:lnTo>
                    <a:pt x="111633" y="142278"/>
                  </a:lnTo>
                  <a:lnTo>
                    <a:pt x="107297" y="147345"/>
                  </a:lnTo>
                  <a:lnTo>
                    <a:pt x="71899" y="164818"/>
                  </a:lnTo>
                  <a:lnTo>
                    <a:pt x="64897" y="165201"/>
                  </a:lnTo>
                  <a:lnTo>
                    <a:pt x="51181" y="163725"/>
                  </a:lnTo>
                  <a:lnTo>
                    <a:pt x="18034" y="141605"/>
                  </a:lnTo>
                  <a:lnTo>
                    <a:pt x="1121" y="98562"/>
                  </a:lnTo>
                  <a:lnTo>
                    <a:pt x="0" y="80810"/>
                  </a:lnTo>
                  <a:lnTo>
                    <a:pt x="1188" y="63410"/>
                  </a:lnTo>
                  <a:lnTo>
                    <a:pt x="18923" y="22098"/>
                  </a:lnTo>
                  <a:lnTo>
                    <a:pt x="53105" y="1381"/>
                  </a:lnTo>
                  <a:lnTo>
                    <a:pt x="67056" y="0"/>
                  </a:lnTo>
                  <a:close/>
                </a:path>
              </a:pathLst>
            </a:custGeom>
            <a:ln w="10668">
              <a:solidFill>
                <a:srgbClr val="4579B8"/>
              </a:solidFill>
            </a:ln>
          </p:spPr>
          <p:txBody>
            <a:bodyPr wrap="square" lIns="0" tIns="0" rIns="0" bIns="0" rtlCol="0"/>
            <a:lstStyle/>
            <a:p>
              <a:endParaRPr>
                <a:solidFill>
                  <a:prstClr val="black"/>
                </a:solidFill>
              </a:endParaRPr>
            </a:p>
          </p:txBody>
        </p:sp>
        <p:pic>
          <p:nvPicPr>
            <p:cNvPr id="362" name="object 362"/>
            <p:cNvPicPr/>
            <p:nvPr/>
          </p:nvPicPr>
          <p:blipFill>
            <a:blip r:embed="rId175" cstate="print"/>
            <a:stretch>
              <a:fillRect/>
            </a:stretch>
          </p:blipFill>
          <p:spPr>
            <a:xfrm>
              <a:off x="2120900" y="6133884"/>
              <a:ext cx="340740" cy="232422"/>
            </a:xfrm>
            <a:prstGeom prst="rect">
              <a:avLst/>
            </a:prstGeom>
          </p:spPr>
        </p:pic>
        <p:sp>
          <p:nvSpPr>
            <p:cNvPr id="363" name="object 363"/>
            <p:cNvSpPr/>
            <p:nvPr/>
          </p:nvSpPr>
          <p:spPr>
            <a:xfrm>
              <a:off x="1097584" y="6139218"/>
              <a:ext cx="231775" cy="278765"/>
            </a:xfrm>
            <a:custGeom>
              <a:avLst/>
              <a:gdLst/>
              <a:ahLst/>
              <a:cxnLst/>
              <a:rect l="l" t="t" r="r" b="b"/>
              <a:pathLst>
                <a:path w="231775" h="278764">
                  <a:moveTo>
                    <a:pt x="0" y="0"/>
                  </a:moveTo>
                  <a:lnTo>
                    <a:pt x="41821" y="0"/>
                  </a:lnTo>
                  <a:lnTo>
                    <a:pt x="41821" y="77977"/>
                  </a:lnTo>
                  <a:lnTo>
                    <a:pt x="46822" y="72958"/>
                  </a:lnTo>
                  <a:lnTo>
                    <a:pt x="78536" y="56553"/>
                  </a:lnTo>
                  <a:lnTo>
                    <a:pt x="87363" y="56553"/>
                  </a:lnTo>
                  <a:lnTo>
                    <a:pt x="129090" y="77443"/>
                  </a:lnTo>
                  <a:lnTo>
                    <a:pt x="136918" y="112661"/>
                  </a:lnTo>
                  <a:lnTo>
                    <a:pt x="136321" y="146735"/>
                  </a:lnTo>
                  <a:lnTo>
                    <a:pt x="136321" y="149123"/>
                  </a:lnTo>
                  <a:lnTo>
                    <a:pt x="136270" y="151358"/>
                  </a:lnTo>
                  <a:lnTo>
                    <a:pt x="136182" y="153441"/>
                  </a:lnTo>
                  <a:lnTo>
                    <a:pt x="136515" y="163645"/>
                  </a:lnTo>
                  <a:lnTo>
                    <a:pt x="150660" y="189750"/>
                  </a:lnTo>
                  <a:lnTo>
                    <a:pt x="158203" y="189750"/>
                  </a:lnTo>
                  <a:lnTo>
                    <a:pt x="164553" y="189750"/>
                  </a:lnTo>
                  <a:lnTo>
                    <a:pt x="188702" y="157045"/>
                  </a:lnTo>
                  <a:lnTo>
                    <a:pt x="189560" y="136918"/>
                  </a:lnTo>
                  <a:lnTo>
                    <a:pt x="189560" y="60121"/>
                  </a:lnTo>
                  <a:lnTo>
                    <a:pt x="231470" y="60121"/>
                  </a:lnTo>
                  <a:lnTo>
                    <a:pt x="231470" y="218173"/>
                  </a:lnTo>
                  <a:lnTo>
                    <a:pt x="192862" y="218173"/>
                  </a:lnTo>
                  <a:lnTo>
                    <a:pt x="192862" y="196595"/>
                  </a:lnTo>
                  <a:lnTo>
                    <a:pt x="187547" y="202520"/>
                  </a:lnTo>
                  <a:lnTo>
                    <a:pt x="151134" y="221363"/>
                  </a:lnTo>
                  <a:lnTo>
                    <a:pt x="144068" y="221754"/>
                  </a:lnTo>
                  <a:lnTo>
                    <a:pt x="133690" y="220926"/>
                  </a:lnTo>
                  <a:lnTo>
                    <a:pt x="97983" y="191163"/>
                  </a:lnTo>
                  <a:lnTo>
                    <a:pt x="94500" y="165646"/>
                  </a:lnTo>
                  <a:lnTo>
                    <a:pt x="95097" y="131559"/>
                  </a:lnTo>
                  <a:lnTo>
                    <a:pt x="95097" y="129184"/>
                  </a:lnTo>
                  <a:lnTo>
                    <a:pt x="95148" y="126949"/>
                  </a:lnTo>
                  <a:lnTo>
                    <a:pt x="95250" y="124866"/>
                  </a:lnTo>
                  <a:lnTo>
                    <a:pt x="94914" y="114660"/>
                  </a:lnTo>
                  <a:lnTo>
                    <a:pt x="80759" y="88544"/>
                  </a:lnTo>
                  <a:lnTo>
                    <a:pt x="73228" y="88544"/>
                  </a:lnTo>
                  <a:lnTo>
                    <a:pt x="66878" y="88544"/>
                  </a:lnTo>
                  <a:lnTo>
                    <a:pt x="61213" y="90233"/>
                  </a:lnTo>
                  <a:lnTo>
                    <a:pt x="56260" y="93611"/>
                  </a:lnTo>
                  <a:lnTo>
                    <a:pt x="51295" y="96977"/>
                  </a:lnTo>
                  <a:lnTo>
                    <a:pt x="41821" y="141376"/>
                  </a:lnTo>
                  <a:lnTo>
                    <a:pt x="41821" y="278307"/>
                  </a:lnTo>
                  <a:lnTo>
                    <a:pt x="0" y="278307"/>
                  </a:lnTo>
                  <a:lnTo>
                    <a:pt x="0" y="0"/>
                  </a:lnTo>
                  <a:close/>
                </a:path>
              </a:pathLst>
            </a:custGeom>
            <a:ln w="10668">
              <a:solidFill>
                <a:srgbClr val="4579B8"/>
              </a:solidFill>
            </a:ln>
          </p:spPr>
          <p:txBody>
            <a:bodyPr wrap="square" lIns="0" tIns="0" rIns="0" bIns="0" rtlCol="0"/>
            <a:lstStyle/>
            <a:p>
              <a:endParaRPr>
                <a:solidFill>
                  <a:prstClr val="black"/>
                </a:solidFill>
              </a:endParaRPr>
            </a:p>
          </p:txBody>
        </p:sp>
        <p:pic>
          <p:nvPicPr>
            <p:cNvPr id="364" name="object 364"/>
            <p:cNvPicPr/>
            <p:nvPr/>
          </p:nvPicPr>
          <p:blipFill>
            <a:blip r:embed="rId176" cstate="print"/>
            <a:stretch>
              <a:fillRect/>
            </a:stretch>
          </p:blipFill>
          <p:spPr>
            <a:xfrm>
              <a:off x="572325" y="6133884"/>
              <a:ext cx="221856" cy="232562"/>
            </a:xfrm>
            <a:prstGeom prst="rect">
              <a:avLst/>
            </a:prstGeom>
          </p:spPr>
        </p:pic>
      </p:grpSp>
      <p:grpSp>
        <p:nvGrpSpPr>
          <p:cNvPr id="365" name="object 365"/>
          <p:cNvGrpSpPr/>
          <p:nvPr/>
        </p:nvGrpSpPr>
        <p:grpSpPr>
          <a:xfrm>
            <a:off x="4086862" y="6133884"/>
            <a:ext cx="1537335" cy="289560"/>
            <a:chOff x="2562860" y="6133884"/>
            <a:chExt cx="1537335" cy="289560"/>
          </a:xfrm>
        </p:grpSpPr>
        <p:pic>
          <p:nvPicPr>
            <p:cNvPr id="366" name="object 366"/>
            <p:cNvPicPr/>
            <p:nvPr/>
          </p:nvPicPr>
          <p:blipFill>
            <a:blip r:embed="rId177" cstate="print"/>
            <a:stretch>
              <a:fillRect/>
            </a:stretch>
          </p:blipFill>
          <p:spPr>
            <a:xfrm>
              <a:off x="2568194" y="6139218"/>
              <a:ext cx="1526285" cy="278307"/>
            </a:xfrm>
            <a:prstGeom prst="rect">
              <a:avLst/>
            </a:prstGeom>
          </p:spPr>
        </p:pic>
        <p:sp>
          <p:nvSpPr>
            <p:cNvPr id="367" name="object 367"/>
            <p:cNvSpPr/>
            <p:nvPr/>
          </p:nvSpPr>
          <p:spPr>
            <a:xfrm>
              <a:off x="3779774" y="6199339"/>
              <a:ext cx="114300" cy="158115"/>
            </a:xfrm>
            <a:custGeom>
              <a:avLst/>
              <a:gdLst/>
              <a:ahLst/>
              <a:cxnLst/>
              <a:rect l="l" t="t" r="r" b="b"/>
              <a:pathLst>
                <a:path w="114300" h="158114">
                  <a:moveTo>
                    <a:pt x="0" y="0"/>
                  </a:moveTo>
                  <a:lnTo>
                    <a:pt x="41910" y="0"/>
                  </a:lnTo>
                  <a:lnTo>
                    <a:pt x="41910" y="124269"/>
                  </a:lnTo>
                  <a:lnTo>
                    <a:pt x="114173" y="124269"/>
                  </a:lnTo>
                  <a:lnTo>
                    <a:pt x="114173" y="158051"/>
                  </a:lnTo>
                  <a:lnTo>
                    <a:pt x="0" y="158051"/>
                  </a:lnTo>
                  <a:lnTo>
                    <a:pt x="0" y="0"/>
                  </a:lnTo>
                  <a:close/>
                </a:path>
              </a:pathLst>
            </a:custGeom>
            <a:ln w="10668">
              <a:solidFill>
                <a:srgbClr val="4579B8"/>
              </a:solidFill>
            </a:ln>
          </p:spPr>
          <p:txBody>
            <a:bodyPr wrap="square" lIns="0" tIns="0" rIns="0" bIns="0" rtlCol="0"/>
            <a:lstStyle/>
            <a:p>
              <a:endParaRPr>
                <a:solidFill>
                  <a:prstClr val="black"/>
                </a:solidFill>
              </a:endParaRPr>
            </a:p>
          </p:txBody>
        </p:sp>
        <p:pic>
          <p:nvPicPr>
            <p:cNvPr id="368" name="object 368"/>
            <p:cNvPicPr/>
            <p:nvPr/>
          </p:nvPicPr>
          <p:blipFill>
            <a:blip r:embed="rId178" cstate="print"/>
            <a:stretch>
              <a:fillRect/>
            </a:stretch>
          </p:blipFill>
          <p:spPr>
            <a:xfrm>
              <a:off x="3588512" y="6190437"/>
              <a:ext cx="154812" cy="172288"/>
            </a:xfrm>
            <a:prstGeom prst="rect">
              <a:avLst/>
            </a:prstGeom>
          </p:spPr>
        </p:pic>
        <p:pic>
          <p:nvPicPr>
            <p:cNvPr id="369" name="object 369"/>
            <p:cNvPicPr/>
            <p:nvPr/>
          </p:nvPicPr>
          <p:blipFill>
            <a:blip r:embed="rId179" cstate="print"/>
            <a:stretch>
              <a:fillRect/>
            </a:stretch>
          </p:blipFill>
          <p:spPr>
            <a:xfrm>
              <a:off x="3216656" y="6190437"/>
              <a:ext cx="154813" cy="232422"/>
            </a:xfrm>
            <a:prstGeom prst="rect">
              <a:avLst/>
            </a:prstGeom>
          </p:spPr>
        </p:pic>
        <p:pic>
          <p:nvPicPr>
            <p:cNvPr id="370" name="object 370"/>
            <p:cNvPicPr/>
            <p:nvPr/>
          </p:nvPicPr>
          <p:blipFill>
            <a:blip r:embed="rId180" cstate="print"/>
            <a:stretch>
              <a:fillRect/>
            </a:stretch>
          </p:blipFill>
          <p:spPr>
            <a:xfrm>
              <a:off x="2941701" y="6190437"/>
              <a:ext cx="242569" cy="175869"/>
            </a:xfrm>
            <a:prstGeom prst="rect">
              <a:avLst/>
            </a:prstGeom>
          </p:spPr>
        </p:pic>
        <p:pic>
          <p:nvPicPr>
            <p:cNvPr id="371" name="object 371"/>
            <p:cNvPicPr/>
            <p:nvPr/>
          </p:nvPicPr>
          <p:blipFill>
            <a:blip r:embed="rId181" cstate="print"/>
            <a:stretch>
              <a:fillRect/>
            </a:stretch>
          </p:blipFill>
          <p:spPr>
            <a:xfrm>
              <a:off x="2562860" y="6190437"/>
              <a:ext cx="161035" cy="232422"/>
            </a:xfrm>
            <a:prstGeom prst="rect">
              <a:avLst/>
            </a:prstGeom>
          </p:spPr>
        </p:pic>
        <p:sp>
          <p:nvSpPr>
            <p:cNvPr id="372" name="object 372"/>
            <p:cNvSpPr/>
            <p:nvPr/>
          </p:nvSpPr>
          <p:spPr>
            <a:xfrm>
              <a:off x="3407283" y="6139218"/>
              <a:ext cx="687705" cy="278765"/>
            </a:xfrm>
            <a:custGeom>
              <a:avLst/>
              <a:gdLst/>
              <a:ahLst/>
              <a:cxnLst/>
              <a:rect l="l" t="t" r="r" b="b"/>
              <a:pathLst>
                <a:path w="687704" h="278764">
                  <a:moveTo>
                    <a:pt x="609726" y="0"/>
                  </a:moveTo>
                  <a:lnTo>
                    <a:pt x="687196" y="0"/>
                  </a:lnTo>
                  <a:lnTo>
                    <a:pt x="687196" y="33781"/>
                  </a:lnTo>
                  <a:lnTo>
                    <a:pt x="651509" y="33781"/>
                  </a:lnTo>
                  <a:lnTo>
                    <a:pt x="651509" y="218173"/>
                  </a:lnTo>
                  <a:lnTo>
                    <a:pt x="612647" y="218173"/>
                  </a:lnTo>
                  <a:lnTo>
                    <a:pt x="612647" y="194957"/>
                  </a:lnTo>
                  <a:lnTo>
                    <a:pt x="601600" y="206677"/>
                  </a:lnTo>
                  <a:lnTo>
                    <a:pt x="589232" y="215052"/>
                  </a:lnTo>
                  <a:lnTo>
                    <a:pt x="575554" y="220078"/>
                  </a:lnTo>
                  <a:lnTo>
                    <a:pt x="560577" y="221754"/>
                  </a:lnTo>
                  <a:lnTo>
                    <a:pt x="551890" y="221297"/>
                  </a:lnTo>
                  <a:lnTo>
                    <a:pt x="515993" y="201088"/>
                  </a:lnTo>
                  <a:lnTo>
                    <a:pt x="507491" y="158343"/>
                  </a:lnTo>
                  <a:lnTo>
                    <a:pt x="507491" y="60121"/>
                  </a:lnTo>
                  <a:lnTo>
                    <a:pt x="549275" y="60121"/>
                  </a:lnTo>
                  <a:lnTo>
                    <a:pt x="549275" y="140792"/>
                  </a:lnTo>
                  <a:lnTo>
                    <a:pt x="549441" y="152396"/>
                  </a:lnTo>
                  <a:lnTo>
                    <a:pt x="560577" y="185508"/>
                  </a:lnTo>
                  <a:lnTo>
                    <a:pt x="564514" y="188340"/>
                  </a:lnTo>
                  <a:lnTo>
                    <a:pt x="569340" y="189750"/>
                  </a:lnTo>
                  <a:lnTo>
                    <a:pt x="575182" y="189750"/>
                  </a:lnTo>
                  <a:lnTo>
                    <a:pt x="582929" y="189750"/>
                  </a:lnTo>
                  <a:lnTo>
                    <a:pt x="608387" y="158943"/>
                  </a:lnTo>
                  <a:lnTo>
                    <a:pt x="609726" y="131711"/>
                  </a:lnTo>
                  <a:lnTo>
                    <a:pt x="609726" y="0"/>
                  </a:lnTo>
                  <a:close/>
                </a:path>
                <a:path w="687704" h="278764">
                  <a:moveTo>
                    <a:pt x="102234" y="0"/>
                  </a:moveTo>
                  <a:lnTo>
                    <a:pt x="144017" y="0"/>
                  </a:lnTo>
                  <a:lnTo>
                    <a:pt x="144017" y="244525"/>
                  </a:lnTo>
                  <a:lnTo>
                    <a:pt x="179704" y="244525"/>
                  </a:lnTo>
                  <a:lnTo>
                    <a:pt x="179704" y="278307"/>
                  </a:lnTo>
                  <a:lnTo>
                    <a:pt x="102234" y="278307"/>
                  </a:lnTo>
                  <a:lnTo>
                    <a:pt x="102234" y="198526"/>
                  </a:lnTo>
                  <a:lnTo>
                    <a:pt x="91662" y="208686"/>
                  </a:lnTo>
                  <a:lnTo>
                    <a:pt x="79946" y="215946"/>
                  </a:lnTo>
                  <a:lnTo>
                    <a:pt x="67087" y="220302"/>
                  </a:lnTo>
                  <a:lnTo>
                    <a:pt x="53086" y="221754"/>
                  </a:lnTo>
                  <a:lnTo>
                    <a:pt x="44398" y="221297"/>
                  </a:lnTo>
                  <a:lnTo>
                    <a:pt x="8501" y="201088"/>
                  </a:lnTo>
                  <a:lnTo>
                    <a:pt x="0" y="158343"/>
                  </a:lnTo>
                  <a:lnTo>
                    <a:pt x="0" y="60121"/>
                  </a:lnTo>
                  <a:lnTo>
                    <a:pt x="41782" y="60121"/>
                  </a:lnTo>
                  <a:lnTo>
                    <a:pt x="41782" y="140792"/>
                  </a:lnTo>
                  <a:lnTo>
                    <a:pt x="41949" y="152396"/>
                  </a:lnTo>
                  <a:lnTo>
                    <a:pt x="53086" y="185508"/>
                  </a:lnTo>
                  <a:lnTo>
                    <a:pt x="57022" y="188340"/>
                  </a:lnTo>
                  <a:lnTo>
                    <a:pt x="61849" y="189750"/>
                  </a:lnTo>
                  <a:lnTo>
                    <a:pt x="67690" y="189750"/>
                  </a:lnTo>
                  <a:lnTo>
                    <a:pt x="74167" y="189750"/>
                  </a:lnTo>
                  <a:lnTo>
                    <a:pt x="101187" y="157662"/>
                  </a:lnTo>
                  <a:lnTo>
                    <a:pt x="102234" y="136766"/>
                  </a:lnTo>
                  <a:lnTo>
                    <a:pt x="102234" y="0"/>
                  </a:lnTo>
                  <a:close/>
                </a:path>
              </a:pathLst>
            </a:custGeom>
            <a:ln w="10668">
              <a:solidFill>
                <a:srgbClr val="4579B8"/>
              </a:solidFill>
            </a:ln>
          </p:spPr>
          <p:txBody>
            <a:bodyPr wrap="square" lIns="0" tIns="0" rIns="0" bIns="0" rtlCol="0"/>
            <a:lstStyle/>
            <a:p>
              <a:endParaRPr>
                <a:solidFill>
                  <a:prstClr val="black"/>
                </a:solidFill>
              </a:endParaRPr>
            </a:p>
          </p:txBody>
        </p:sp>
        <p:pic>
          <p:nvPicPr>
            <p:cNvPr id="373" name="object 373"/>
            <p:cNvPicPr/>
            <p:nvPr/>
          </p:nvPicPr>
          <p:blipFill>
            <a:blip r:embed="rId182" cstate="print"/>
            <a:stretch>
              <a:fillRect/>
            </a:stretch>
          </p:blipFill>
          <p:spPr>
            <a:xfrm>
              <a:off x="2720721" y="6133884"/>
              <a:ext cx="188975" cy="232422"/>
            </a:xfrm>
            <a:prstGeom prst="rect">
              <a:avLst/>
            </a:prstGeom>
          </p:spPr>
        </p:pic>
      </p:grpSp>
      <p:grpSp>
        <p:nvGrpSpPr>
          <p:cNvPr id="374" name="object 374"/>
          <p:cNvGrpSpPr/>
          <p:nvPr/>
        </p:nvGrpSpPr>
        <p:grpSpPr>
          <a:xfrm>
            <a:off x="5687061" y="6133885"/>
            <a:ext cx="155575" cy="229235"/>
            <a:chOff x="4163059" y="6133884"/>
            <a:chExt cx="155575" cy="229235"/>
          </a:xfrm>
        </p:grpSpPr>
        <p:pic>
          <p:nvPicPr>
            <p:cNvPr id="375" name="object 375"/>
            <p:cNvPicPr/>
            <p:nvPr/>
          </p:nvPicPr>
          <p:blipFill>
            <a:blip r:embed="rId183" cstate="print"/>
            <a:stretch>
              <a:fillRect/>
            </a:stretch>
          </p:blipFill>
          <p:spPr>
            <a:xfrm>
              <a:off x="4168393" y="6139180"/>
              <a:ext cx="144652" cy="218439"/>
            </a:xfrm>
            <a:prstGeom prst="rect">
              <a:avLst/>
            </a:prstGeom>
          </p:spPr>
        </p:pic>
        <p:sp>
          <p:nvSpPr>
            <p:cNvPr id="376" name="object 376"/>
            <p:cNvSpPr/>
            <p:nvPr/>
          </p:nvSpPr>
          <p:spPr>
            <a:xfrm>
              <a:off x="4168393" y="6139218"/>
              <a:ext cx="144780" cy="218440"/>
            </a:xfrm>
            <a:custGeom>
              <a:avLst/>
              <a:gdLst/>
              <a:ahLst/>
              <a:cxnLst/>
              <a:rect l="l" t="t" r="r" b="b"/>
              <a:pathLst>
                <a:path w="144779" h="218439">
                  <a:moveTo>
                    <a:pt x="0" y="0"/>
                  </a:moveTo>
                  <a:lnTo>
                    <a:pt x="41909" y="0"/>
                  </a:lnTo>
                  <a:lnTo>
                    <a:pt x="41909" y="60121"/>
                  </a:lnTo>
                  <a:lnTo>
                    <a:pt x="144652" y="60121"/>
                  </a:lnTo>
                  <a:lnTo>
                    <a:pt x="144652" y="93903"/>
                  </a:lnTo>
                  <a:lnTo>
                    <a:pt x="41909" y="93903"/>
                  </a:lnTo>
                  <a:lnTo>
                    <a:pt x="41909" y="184391"/>
                  </a:lnTo>
                  <a:lnTo>
                    <a:pt x="129793" y="184391"/>
                  </a:lnTo>
                  <a:lnTo>
                    <a:pt x="129793" y="218173"/>
                  </a:lnTo>
                  <a:lnTo>
                    <a:pt x="0" y="218173"/>
                  </a:lnTo>
                  <a:lnTo>
                    <a:pt x="0" y="0"/>
                  </a:lnTo>
                  <a:close/>
                </a:path>
              </a:pathLst>
            </a:custGeom>
            <a:ln w="10668">
              <a:solidFill>
                <a:srgbClr val="4579B8"/>
              </a:solidFill>
            </a:ln>
          </p:spPr>
          <p:txBody>
            <a:bodyPr wrap="square" lIns="0" tIns="0" rIns="0" bIns="0" rtlCol="0"/>
            <a:lstStyle/>
            <a:p>
              <a:endParaRPr>
                <a:solidFill>
                  <a:prstClr val="black"/>
                </a:solidFill>
              </a:endParaRPr>
            </a:p>
          </p:txBody>
        </p:sp>
      </p:grpSp>
      <p:grpSp>
        <p:nvGrpSpPr>
          <p:cNvPr id="377" name="object 377"/>
          <p:cNvGrpSpPr/>
          <p:nvPr/>
        </p:nvGrpSpPr>
        <p:grpSpPr>
          <a:xfrm>
            <a:off x="5925565" y="6156058"/>
            <a:ext cx="371475" cy="250191"/>
            <a:chOff x="4401565" y="6156058"/>
            <a:chExt cx="371475" cy="250190"/>
          </a:xfrm>
        </p:grpSpPr>
        <p:pic>
          <p:nvPicPr>
            <p:cNvPr id="378" name="object 378"/>
            <p:cNvPicPr/>
            <p:nvPr/>
          </p:nvPicPr>
          <p:blipFill>
            <a:blip r:embed="rId184" cstate="print"/>
            <a:stretch>
              <a:fillRect/>
            </a:stretch>
          </p:blipFill>
          <p:spPr>
            <a:xfrm>
              <a:off x="4407026" y="6161392"/>
              <a:ext cx="360425" cy="239458"/>
            </a:xfrm>
            <a:prstGeom prst="rect">
              <a:avLst/>
            </a:prstGeom>
          </p:spPr>
        </p:pic>
        <p:sp>
          <p:nvSpPr>
            <p:cNvPr id="379" name="object 379"/>
            <p:cNvSpPr/>
            <p:nvPr/>
          </p:nvSpPr>
          <p:spPr>
            <a:xfrm>
              <a:off x="4551171" y="6314389"/>
              <a:ext cx="59690" cy="86995"/>
            </a:xfrm>
            <a:custGeom>
              <a:avLst/>
              <a:gdLst/>
              <a:ahLst/>
              <a:cxnLst/>
              <a:rect l="l" t="t" r="r" b="b"/>
              <a:pathLst>
                <a:path w="59689" h="86995">
                  <a:moveTo>
                    <a:pt x="39497" y="0"/>
                  </a:moveTo>
                  <a:lnTo>
                    <a:pt x="42925" y="0"/>
                  </a:lnTo>
                  <a:lnTo>
                    <a:pt x="45974" y="165"/>
                  </a:lnTo>
                  <a:lnTo>
                    <a:pt x="48387" y="520"/>
                  </a:lnTo>
                  <a:lnTo>
                    <a:pt x="50926" y="863"/>
                  </a:lnTo>
                  <a:lnTo>
                    <a:pt x="52958" y="1587"/>
                  </a:lnTo>
                  <a:lnTo>
                    <a:pt x="54610" y="2679"/>
                  </a:lnTo>
                  <a:lnTo>
                    <a:pt x="56261" y="3759"/>
                  </a:lnTo>
                  <a:lnTo>
                    <a:pt x="57403" y="5346"/>
                  </a:lnTo>
                  <a:lnTo>
                    <a:pt x="58165" y="7442"/>
                  </a:lnTo>
                  <a:lnTo>
                    <a:pt x="58927" y="9524"/>
                  </a:lnTo>
                  <a:lnTo>
                    <a:pt x="59308" y="12242"/>
                  </a:lnTo>
                  <a:lnTo>
                    <a:pt x="59308" y="15620"/>
                  </a:lnTo>
                  <a:lnTo>
                    <a:pt x="59308" y="19596"/>
                  </a:lnTo>
                  <a:lnTo>
                    <a:pt x="56768" y="35559"/>
                  </a:lnTo>
                  <a:lnTo>
                    <a:pt x="55879" y="38442"/>
                  </a:lnTo>
                  <a:lnTo>
                    <a:pt x="48132" y="52387"/>
                  </a:lnTo>
                  <a:lnTo>
                    <a:pt x="28193" y="80962"/>
                  </a:lnTo>
                  <a:lnTo>
                    <a:pt x="27558" y="81953"/>
                  </a:lnTo>
                  <a:lnTo>
                    <a:pt x="26797" y="82791"/>
                  </a:lnTo>
                  <a:lnTo>
                    <a:pt x="25907" y="83489"/>
                  </a:lnTo>
                  <a:lnTo>
                    <a:pt x="25018" y="84188"/>
                  </a:lnTo>
                  <a:lnTo>
                    <a:pt x="14731" y="86461"/>
                  </a:lnTo>
                  <a:lnTo>
                    <a:pt x="12191" y="86461"/>
                  </a:lnTo>
                  <a:lnTo>
                    <a:pt x="9270" y="86461"/>
                  </a:lnTo>
                  <a:lnTo>
                    <a:pt x="1269" y="84975"/>
                  </a:lnTo>
                  <a:lnTo>
                    <a:pt x="507" y="84480"/>
                  </a:lnTo>
                  <a:lnTo>
                    <a:pt x="0" y="83832"/>
                  </a:lnTo>
                  <a:lnTo>
                    <a:pt x="0" y="83045"/>
                  </a:lnTo>
                  <a:lnTo>
                    <a:pt x="0" y="82245"/>
                  </a:lnTo>
                  <a:lnTo>
                    <a:pt x="126" y="81305"/>
                  </a:lnTo>
                  <a:lnTo>
                    <a:pt x="635" y="80213"/>
                  </a:lnTo>
                  <a:lnTo>
                    <a:pt x="18795" y="39141"/>
                  </a:lnTo>
                  <a:lnTo>
                    <a:pt x="18795" y="15620"/>
                  </a:lnTo>
                  <a:lnTo>
                    <a:pt x="18795" y="12242"/>
                  </a:lnTo>
                  <a:lnTo>
                    <a:pt x="19176" y="9524"/>
                  </a:lnTo>
                  <a:lnTo>
                    <a:pt x="20065" y="7442"/>
                  </a:lnTo>
                  <a:lnTo>
                    <a:pt x="20827" y="5346"/>
                  </a:lnTo>
                  <a:lnTo>
                    <a:pt x="22098" y="3759"/>
                  </a:lnTo>
                  <a:lnTo>
                    <a:pt x="23749" y="2679"/>
                  </a:lnTo>
                  <a:lnTo>
                    <a:pt x="25400" y="1587"/>
                  </a:lnTo>
                  <a:lnTo>
                    <a:pt x="27558" y="863"/>
                  </a:lnTo>
                  <a:lnTo>
                    <a:pt x="30099" y="520"/>
                  </a:lnTo>
                  <a:lnTo>
                    <a:pt x="32765" y="165"/>
                  </a:lnTo>
                  <a:lnTo>
                    <a:pt x="35813" y="0"/>
                  </a:lnTo>
                  <a:lnTo>
                    <a:pt x="39497" y="0"/>
                  </a:lnTo>
                  <a:close/>
                </a:path>
              </a:pathLst>
            </a:custGeom>
            <a:ln w="10668">
              <a:solidFill>
                <a:srgbClr val="4579B8"/>
              </a:solidFill>
            </a:ln>
          </p:spPr>
          <p:txBody>
            <a:bodyPr wrap="square" lIns="0" tIns="0" rIns="0" bIns="0" rtlCol="0"/>
            <a:lstStyle/>
            <a:p>
              <a:endParaRPr>
                <a:solidFill>
                  <a:prstClr val="black"/>
                </a:solidFill>
              </a:endParaRPr>
            </a:p>
          </p:txBody>
        </p:sp>
        <p:pic>
          <p:nvPicPr>
            <p:cNvPr id="380" name="object 380"/>
            <p:cNvPicPr/>
            <p:nvPr/>
          </p:nvPicPr>
          <p:blipFill>
            <a:blip r:embed="rId185" cstate="print"/>
            <a:stretch>
              <a:fillRect/>
            </a:stretch>
          </p:blipFill>
          <p:spPr>
            <a:xfrm>
              <a:off x="4635880" y="6159474"/>
              <a:ext cx="136906" cy="206679"/>
            </a:xfrm>
            <a:prstGeom prst="rect">
              <a:avLst/>
            </a:prstGeom>
          </p:spPr>
        </p:pic>
        <p:sp>
          <p:nvSpPr>
            <p:cNvPr id="381" name="object 381"/>
            <p:cNvSpPr/>
            <p:nvPr/>
          </p:nvSpPr>
          <p:spPr>
            <a:xfrm>
              <a:off x="4406899" y="6161392"/>
              <a:ext cx="129539" cy="196215"/>
            </a:xfrm>
            <a:custGeom>
              <a:avLst/>
              <a:gdLst/>
              <a:ahLst/>
              <a:cxnLst/>
              <a:rect l="l" t="t" r="r" b="b"/>
              <a:pathLst>
                <a:path w="129539" h="196214">
                  <a:moveTo>
                    <a:pt x="61722" y="0"/>
                  </a:moveTo>
                  <a:lnTo>
                    <a:pt x="101726" y="9842"/>
                  </a:lnTo>
                  <a:lnTo>
                    <a:pt x="106679" y="14363"/>
                  </a:lnTo>
                  <a:lnTo>
                    <a:pt x="111633" y="18872"/>
                  </a:lnTo>
                  <a:lnTo>
                    <a:pt x="115315" y="24231"/>
                  </a:lnTo>
                  <a:lnTo>
                    <a:pt x="117728" y="30429"/>
                  </a:lnTo>
                  <a:lnTo>
                    <a:pt x="120141" y="36639"/>
                  </a:lnTo>
                  <a:lnTo>
                    <a:pt x="121412" y="43306"/>
                  </a:lnTo>
                  <a:lnTo>
                    <a:pt x="121412" y="50444"/>
                  </a:lnTo>
                  <a:lnTo>
                    <a:pt x="121412" y="56705"/>
                  </a:lnTo>
                  <a:lnTo>
                    <a:pt x="109071" y="93862"/>
                  </a:lnTo>
                  <a:lnTo>
                    <a:pt x="84280" y="125442"/>
                  </a:lnTo>
                  <a:lnTo>
                    <a:pt x="68961" y="141236"/>
                  </a:lnTo>
                  <a:lnTo>
                    <a:pt x="46482" y="164299"/>
                  </a:lnTo>
                  <a:lnTo>
                    <a:pt x="122427" y="164299"/>
                  </a:lnTo>
                  <a:lnTo>
                    <a:pt x="123444" y="164299"/>
                  </a:lnTo>
                  <a:lnTo>
                    <a:pt x="124333" y="164604"/>
                  </a:lnTo>
                  <a:lnTo>
                    <a:pt x="128650" y="172859"/>
                  </a:lnTo>
                  <a:lnTo>
                    <a:pt x="129032" y="174891"/>
                  </a:lnTo>
                  <a:lnTo>
                    <a:pt x="129159" y="177304"/>
                  </a:lnTo>
                  <a:lnTo>
                    <a:pt x="129159" y="180073"/>
                  </a:lnTo>
                  <a:lnTo>
                    <a:pt x="129159" y="182956"/>
                  </a:lnTo>
                  <a:lnTo>
                    <a:pt x="127635" y="192430"/>
                  </a:lnTo>
                  <a:lnTo>
                    <a:pt x="127126" y="193725"/>
                  </a:lnTo>
                  <a:lnTo>
                    <a:pt x="126491" y="194640"/>
                  </a:lnTo>
                  <a:lnTo>
                    <a:pt x="125729" y="195186"/>
                  </a:lnTo>
                  <a:lnTo>
                    <a:pt x="124967" y="195732"/>
                  </a:lnTo>
                  <a:lnTo>
                    <a:pt x="124078" y="195999"/>
                  </a:lnTo>
                  <a:lnTo>
                    <a:pt x="123062" y="195999"/>
                  </a:lnTo>
                  <a:lnTo>
                    <a:pt x="12319" y="195999"/>
                  </a:lnTo>
                  <a:lnTo>
                    <a:pt x="10160" y="195999"/>
                  </a:lnTo>
                  <a:lnTo>
                    <a:pt x="8254" y="195808"/>
                  </a:lnTo>
                  <a:lnTo>
                    <a:pt x="6603" y="195402"/>
                  </a:lnTo>
                  <a:lnTo>
                    <a:pt x="5079" y="195008"/>
                  </a:lnTo>
                  <a:lnTo>
                    <a:pt x="3810" y="194246"/>
                  </a:lnTo>
                  <a:lnTo>
                    <a:pt x="2794" y="193103"/>
                  </a:lnTo>
                  <a:lnTo>
                    <a:pt x="1777" y="191960"/>
                  </a:lnTo>
                  <a:lnTo>
                    <a:pt x="1015" y="190296"/>
                  </a:lnTo>
                  <a:lnTo>
                    <a:pt x="635" y="188112"/>
                  </a:lnTo>
                  <a:lnTo>
                    <a:pt x="126" y="185928"/>
                  </a:lnTo>
                  <a:lnTo>
                    <a:pt x="0" y="183108"/>
                  </a:lnTo>
                  <a:lnTo>
                    <a:pt x="0" y="179628"/>
                  </a:lnTo>
                  <a:lnTo>
                    <a:pt x="0" y="176352"/>
                  </a:lnTo>
                  <a:lnTo>
                    <a:pt x="2032" y="164973"/>
                  </a:lnTo>
                  <a:lnTo>
                    <a:pt x="2794" y="163131"/>
                  </a:lnTo>
                  <a:lnTo>
                    <a:pt x="9905" y="153885"/>
                  </a:lnTo>
                  <a:lnTo>
                    <a:pt x="43307" y="118160"/>
                  </a:lnTo>
                  <a:lnTo>
                    <a:pt x="49911" y="111226"/>
                  </a:lnTo>
                  <a:lnTo>
                    <a:pt x="55245" y="104901"/>
                  </a:lnTo>
                  <a:lnTo>
                    <a:pt x="59309" y="99187"/>
                  </a:lnTo>
                  <a:lnTo>
                    <a:pt x="63373" y="93484"/>
                  </a:lnTo>
                  <a:lnTo>
                    <a:pt x="66548" y="88277"/>
                  </a:lnTo>
                  <a:lnTo>
                    <a:pt x="68834" y="83565"/>
                  </a:lnTo>
                  <a:lnTo>
                    <a:pt x="71120" y="78854"/>
                  </a:lnTo>
                  <a:lnTo>
                    <a:pt x="72644" y="74510"/>
                  </a:lnTo>
                  <a:lnTo>
                    <a:pt x="73533" y="70535"/>
                  </a:lnTo>
                  <a:lnTo>
                    <a:pt x="74422" y="66573"/>
                  </a:lnTo>
                  <a:lnTo>
                    <a:pt x="74802" y="62801"/>
                  </a:lnTo>
                  <a:lnTo>
                    <a:pt x="74802" y="59232"/>
                  </a:lnTo>
                  <a:lnTo>
                    <a:pt x="74802" y="55956"/>
                  </a:lnTo>
                  <a:lnTo>
                    <a:pt x="68579" y="42265"/>
                  </a:lnTo>
                  <a:lnTo>
                    <a:pt x="66548" y="40081"/>
                  </a:lnTo>
                  <a:lnTo>
                    <a:pt x="64008" y="38366"/>
                  </a:lnTo>
                  <a:lnTo>
                    <a:pt x="60960" y="37134"/>
                  </a:lnTo>
                  <a:lnTo>
                    <a:pt x="57912" y="35890"/>
                  </a:lnTo>
                  <a:lnTo>
                    <a:pt x="54228" y="35267"/>
                  </a:lnTo>
                  <a:lnTo>
                    <a:pt x="50164" y="35267"/>
                  </a:lnTo>
                  <a:lnTo>
                    <a:pt x="44196" y="35267"/>
                  </a:lnTo>
                  <a:lnTo>
                    <a:pt x="14097" y="47548"/>
                  </a:lnTo>
                  <a:lnTo>
                    <a:pt x="11811" y="49085"/>
                  </a:lnTo>
                  <a:lnTo>
                    <a:pt x="10033" y="49860"/>
                  </a:lnTo>
                  <a:lnTo>
                    <a:pt x="8762" y="49860"/>
                  </a:lnTo>
                  <a:lnTo>
                    <a:pt x="7874" y="49860"/>
                  </a:lnTo>
                  <a:lnTo>
                    <a:pt x="7112" y="49555"/>
                  </a:lnTo>
                  <a:lnTo>
                    <a:pt x="6476" y="48958"/>
                  </a:lnTo>
                  <a:lnTo>
                    <a:pt x="5714" y="48361"/>
                  </a:lnTo>
                  <a:lnTo>
                    <a:pt x="3937" y="40398"/>
                  </a:lnTo>
                  <a:lnTo>
                    <a:pt x="3683" y="38074"/>
                  </a:lnTo>
                  <a:lnTo>
                    <a:pt x="3555" y="35217"/>
                  </a:lnTo>
                  <a:lnTo>
                    <a:pt x="3555" y="31851"/>
                  </a:lnTo>
                  <a:lnTo>
                    <a:pt x="3555" y="29565"/>
                  </a:lnTo>
                  <a:lnTo>
                    <a:pt x="3555" y="27647"/>
                  </a:lnTo>
                  <a:lnTo>
                    <a:pt x="3683" y="26111"/>
                  </a:lnTo>
                  <a:lnTo>
                    <a:pt x="3937" y="24574"/>
                  </a:lnTo>
                  <a:lnTo>
                    <a:pt x="4063" y="23240"/>
                  </a:lnTo>
                  <a:lnTo>
                    <a:pt x="4445" y="22098"/>
                  </a:lnTo>
                  <a:lnTo>
                    <a:pt x="4699" y="20954"/>
                  </a:lnTo>
                  <a:lnTo>
                    <a:pt x="5079" y="19964"/>
                  </a:lnTo>
                  <a:lnTo>
                    <a:pt x="5587" y="19126"/>
                  </a:lnTo>
                  <a:lnTo>
                    <a:pt x="6096" y="18275"/>
                  </a:lnTo>
                  <a:lnTo>
                    <a:pt x="6985" y="17259"/>
                  </a:lnTo>
                  <a:lnTo>
                    <a:pt x="8254" y="16065"/>
                  </a:lnTo>
                  <a:lnTo>
                    <a:pt x="9398" y="14884"/>
                  </a:lnTo>
                  <a:lnTo>
                    <a:pt x="11684" y="13360"/>
                  </a:lnTo>
                  <a:lnTo>
                    <a:pt x="15112" y="11531"/>
                  </a:lnTo>
                  <a:lnTo>
                    <a:pt x="18414" y="9690"/>
                  </a:lnTo>
                  <a:lnTo>
                    <a:pt x="22478" y="7912"/>
                  </a:lnTo>
                  <a:lnTo>
                    <a:pt x="55372" y="0"/>
                  </a:lnTo>
                  <a:lnTo>
                    <a:pt x="61722" y="0"/>
                  </a:lnTo>
                  <a:close/>
                </a:path>
              </a:pathLst>
            </a:custGeom>
            <a:ln w="10668">
              <a:solidFill>
                <a:srgbClr val="4579B8"/>
              </a:solidFill>
            </a:ln>
          </p:spPr>
          <p:txBody>
            <a:bodyPr wrap="square" lIns="0" tIns="0" rIns="0" bIns="0" rtlCol="0"/>
            <a:lstStyle/>
            <a:p>
              <a:endParaRPr>
                <a:solidFill>
                  <a:prstClr val="black"/>
                </a:solidFill>
              </a:endParaRPr>
            </a:p>
          </p:txBody>
        </p:sp>
      </p:grpSp>
      <p:grpSp>
        <p:nvGrpSpPr>
          <p:cNvPr id="382" name="object 382"/>
          <p:cNvGrpSpPr/>
          <p:nvPr/>
        </p:nvGrpSpPr>
        <p:grpSpPr>
          <a:xfrm>
            <a:off x="6388990" y="6133884"/>
            <a:ext cx="890269" cy="289560"/>
            <a:chOff x="4864989" y="6133884"/>
            <a:chExt cx="890269" cy="289560"/>
          </a:xfrm>
        </p:grpSpPr>
        <p:pic>
          <p:nvPicPr>
            <p:cNvPr id="383" name="object 383"/>
            <p:cNvPicPr/>
            <p:nvPr/>
          </p:nvPicPr>
          <p:blipFill>
            <a:blip r:embed="rId186" cstate="print"/>
            <a:stretch>
              <a:fillRect/>
            </a:stretch>
          </p:blipFill>
          <p:spPr>
            <a:xfrm>
              <a:off x="4870323" y="6139218"/>
              <a:ext cx="879348" cy="278307"/>
            </a:xfrm>
            <a:prstGeom prst="rect">
              <a:avLst/>
            </a:prstGeom>
          </p:spPr>
        </p:pic>
        <p:pic>
          <p:nvPicPr>
            <p:cNvPr id="384" name="object 384"/>
            <p:cNvPicPr/>
            <p:nvPr/>
          </p:nvPicPr>
          <p:blipFill>
            <a:blip r:embed="rId173" cstate="print"/>
            <a:stretch>
              <a:fillRect/>
            </a:stretch>
          </p:blipFill>
          <p:spPr>
            <a:xfrm>
              <a:off x="5139309" y="6194005"/>
              <a:ext cx="242570" cy="172300"/>
            </a:xfrm>
            <a:prstGeom prst="rect">
              <a:avLst/>
            </a:prstGeom>
          </p:spPr>
        </p:pic>
        <p:pic>
          <p:nvPicPr>
            <p:cNvPr id="385" name="object 385"/>
            <p:cNvPicPr/>
            <p:nvPr/>
          </p:nvPicPr>
          <p:blipFill>
            <a:blip r:embed="rId187" cstate="print"/>
            <a:stretch>
              <a:fillRect/>
            </a:stretch>
          </p:blipFill>
          <p:spPr>
            <a:xfrm>
              <a:off x="5414264" y="6190437"/>
              <a:ext cx="154812" cy="232422"/>
            </a:xfrm>
            <a:prstGeom prst="rect">
              <a:avLst/>
            </a:prstGeom>
          </p:spPr>
        </p:pic>
        <p:pic>
          <p:nvPicPr>
            <p:cNvPr id="386" name="object 386"/>
            <p:cNvPicPr/>
            <p:nvPr/>
          </p:nvPicPr>
          <p:blipFill>
            <a:blip r:embed="rId188" cstate="print"/>
            <a:stretch>
              <a:fillRect/>
            </a:stretch>
          </p:blipFill>
          <p:spPr>
            <a:xfrm>
              <a:off x="4864989" y="6190437"/>
              <a:ext cx="242570" cy="175869"/>
            </a:xfrm>
            <a:prstGeom prst="rect">
              <a:avLst/>
            </a:prstGeom>
          </p:spPr>
        </p:pic>
        <p:sp>
          <p:nvSpPr>
            <p:cNvPr id="387" name="object 387"/>
            <p:cNvSpPr/>
            <p:nvPr/>
          </p:nvSpPr>
          <p:spPr>
            <a:xfrm>
              <a:off x="5605526" y="6139218"/>
              <a:ext cx="144145" cy="278765"/>
            </a:xfrm>
            <a:custGeom>
              <a:avLst/>
              <a:gdLst/>
              <a:ahLst/>
              <a:cxnLst/>
              <a:rect l="l" t="t" r="r" b="b"/>
              <a:pathLst>
                <a:path w="144145" h="278764">
                  <a:moveTo>
                    <a:pt x="0" y="0"/>
                  </a:moveTo>
                  <a:lnTo>
                    <a:pt x="41910" y="0"/>
                  </a:lnTo>
                  <a:lnTo>
                    <a:pt x="41910" y="79768"/>
                  </a:lnTo>
                  <a:lnTo>
                    <a:pt x="52409" y="69610"/>
                  </a:lnTo>
                  <a:lnTo>
                    <a:pt x="64087" y="62355"/>
                  </a:lnTo>
                  <a:lnTo>
                    <a:pt x="76932" y="58003"/>
                  </a:lnTo>
                  <a:lnTo>
                    <a:pt x="90932" y="56553"/>
                  </a:lnTo>
                  <a:lnTo>
                    <a:pt x="99530" y="57012"/>
                  </a:lnTo>
                  <a:lnTo>
                    <a:pt x="135641" y="77399"/>
                  </a:lnTo>
                  <a:lnTo>
                    <a:pt x="144145" y="119951"/>
                  </a:lnTo>
                  <a:lnTo>
                    <a:pt x="144145" y="218173"/>
                  </a:lnTo>
                  <a:lnTo>
                    <a:pt x="102235" y="218173"/>
                  </a:lnTo>
                  <a:lnTo>
                    <a:pt x="102235" y="137515"/>
                  </a:lnTo>
                  <a:lnTo>
                    <a:pt x="102115" y="127159"/>
                  </a:lnTo>
                  <a:lnTo>
                    <a:pt x="87884" y="90182"/>
                  </a:lnTo>
                  <a:lnTo>
                    <a:pt x="82676" y="88544"/>
                  </a:lnTo>
                  <a:lnTo>
                    <a:pt x="76453" y="88544"/>
                  </a:lnTo>
                  <a:lnTo>
                    <a:pt x="69850" y="88544"/>
                  </a:lnTo>
                  <a:lnTo>
                    <a:pt x="42894" y="120637"/>
                  </a:lnTo>
                  <a:lnTo>
                    <a:pt x="41910" y="141528"/>
                  </a:lnTo>
                  <a:lnTo>
                    <a:pt x="41910" y="278307"/>
                  </a:lnTo>
                  <a:lnTo>
                    <a:pt x="0" y="278307"/>
                  </a:lnTo>
                  <a:lnTo>
                    <a:pt x="0" y="0"/>
                  </a:lnTo>
                  <a:close/>
                </a:path>
              </a:pathLst>
            </a:custGeom>
            <a:ln w="10668">
              <a:solidFill>
                <a:srgbClr val="4579B8"/>
              </a:solidFill>
            </a:ln>
          </p:spPr>
          <p:txBody>
            <a:bodyPr wrap="square" lIns="0" tIns="0" rIns="0" bIns="0" rtlCol="0"/>
            <a:lstStyle/>
            <a:p>
              <a:endParaRPr>
                <a:solidFill>
                  <a:prstClr val="black"/>
                </a:solidFill>
              </a:endParaRPr>
            </a:p>
          </p:txBody>
        </p:sp>
      </p:grpSp>
      <p:grpSp>
        <p:nvGrpSpPr>
          <p:cNvPr id="388" name="object 388"/>
          <p:cNvGrpSpPr/>
          <p:nvPr/>
        </p:nvGrpSpPr>
        <p:grpSpPr>
          <a:xfrm>
            <a:off x="7369047" y="6133884"/>
            <a:ext cx="1750060" cy="289560"/>
            <a:chOff x="5845047" y="6133884"/>
            <a:chExt cx="1750060" cy="289560"/>
          </a:xfrm>
        </p:grpSpPr>
        <p:pic>
          <p:nvPicPr>
            <p:cNvPr id="389" name="object 389"/>
            <p:cNvPicPr/>
            <p:nvPr/>
          </p:nvPicPr>
          <p:blipFill>
            <a:blip r:embed="rId189" cstate="print"/>
            <a:stretch>
              <a:fillRect/>
            </a:stretch>
          </p:blipFill>
          <p:spPr>
            <a:xfrm>
              <a:off x="5850381" y="6139218"/>
              <a:ext cx="1688338" cy="278307"/>
            </a:xfrm>
            <a:prstGeom prst="rect">
              <a:avLst/>
            </a:prstGeom>
          </p:spPr>
        </p:pic>
        <p:pic>
          <p:nvPicPr>
            <p:cNvPr id="390" name="object 390"/>
            <p:cNvPicPr/>
            <p:nvPr/>
          </p:nvPicPr>
          <p:blipFill>
            <a:blip r:embed="rId190" cstate="print"/>
            <a:stretch>
              <a:fillRect/>
            </a:stretch>
          </p:blipFill>
          <p:spPr>
            <a:xfrm>
              <a:off x="5887719" y="6227635"/>
              <a:ext cx="79629" cy="105918"/>
            </a:xfrm>
            <a:prstGeom prst="rect">
              <a:avLst/>
            </a:prstGeom>
          </p:spPr>
        </p:pic>
        <p:pic>
          <p:nvPicPr>
            <p:cNvPr id="391" name="object 391"/>
            <p:cNvPicPr/>
            <p:nvPr/>
          </p:nvPicPr>
          <p:blipFill>
            <a:blip r:embed="rId173" cstate="print"/>
            <a:stretch>
              <a:fillRect/>
            </a:stretch>
          </p:blipFill>
          <p:spPr>
            <a:xfrm>
              <a:off x="6058280" y="6194005"/>
              <a:ext cx="242570" cy="172300"/>
            </a:xfrm>
            <a:prstGeom prst="rect">
              <a:avLst/>
            </a:prstGeom>
          </p:spPr>
        </p:pic>
        <p:pic>
          <p:nvPicPr>
            <p:cNvPr id="392" name="object 392"/>
            <p:cNvPicPr/>
            <p:nvPr/>
          </p:nvPicPr>
          <p:blipFill>
            <a:blip r:embed="rId191" cstate="print"/>
            <a:stretch>
              <a:fillRect/>
            </a:stretch>
          </p:blipFill>
          <p:spPr>
            <a:xfrm>
              <a:off x="7168387" y="6190437"/>
              <a:ext cx="154812" cy="172288"/>
            </a:xfrm>
            <a:prstGeom prst="rect">
              <a:avLst/>
            </a:prstGeom>
          </p:spPr>
        </p:pic>
        <p:pic>
          <p:nvPicPr>
            <p:cNvPr id="393" name="object 393"/>
            <p:cNvPicPr/>
            <p:nvPr/>
          </p:nvPicPr>
          <p:blipFill>
            <a:blip r:embed="rId180" cstate="print"/>
            <a:stretch>
              <a:fillRect/>
            </a:stretch>
          </p:blipFill>
          <p:spPr>
            <a:xfrm>
              <a:off x="6893432" y="6190437"/>
              <a:ext cx="242569" cy="175869"/>
            </a:xfrm>
            <a:prstGeom prst="rect">
              <a:avLst/>
            </a:prstGeom>
          </p:spPr>
        </p:pic>
        <p:sp>
          <p:nvSpPr>
            <p:cNvPr id="394" name="object 394"/>
            <p:cNvSpPr/>
            <p:nvPr/>
          </p:nvSpPr>
          <p:spPr>
            <a:xfrm>
              <a:off x="7359014" y="6139218"/>
              <a:ext cx="179705" cy="278765"/>
            </a:xfrm>
            <a:custGeom>
              <a:avLst/>
              <a:gdLst/>
              <a:ahLst/>
              <a:cxnLst/>
              <a:rect l="l" t="t" r="r" b="b"/>
              <a:pathLst>
                <a:path w="179704" h="278764">
                  <a:moveTo>
                    <a:pt x="102234" y="0"/>
                  </a:moveTo>
                  <a:lnTo>
                    <a:pt x="144017" y="0"/>
                  </a:lnTo>
                  <a:lnTo>
                    <a:pt x="144017" y="244525"/>
                  </a:lnTo>
                  <a:lnTo>
                    <a:pt x="179704" y="244525"/>
                  </a:lnTo>
                  <a:lnTo>
                    <a:pt x="179704" y="278307"/>
                  </a:lnTo>
                  <a:lnTo>
                    <a:pt x="102234" y="278307"/>
                  </a:lnTo>
                  <a:lnTo>
                    <a:pt x="102234" y="198526"/>
                  </a:lnTo>
                  <a:lnTo>
                    <a:pt x="91662" y="208686"/>
                  </a:lnTo>
                  <a:lnTo>
                    <a:pt x="79946" y="215946"/>
                  </a:lnTo>
                  <a:lnTo>
                    <a:pt x="67087" y="220302"/>
                  </a:lnTo>
                  <a:lnTo>
                    <a:pt x="53085" y="221754"/>
                  </a:lnTo>
                  <a:lnTo>
                    <a:pt x="44398" y="221297"/>
                  </a:lnTo>
                  <a:lnTo>
                    <a:pt x="8501" y="201088"/>
                  </a:lnTo>
                  <a:lnTo>
                    <a:pt x="0" y="158343"/>
                  </a:lnTo>
                  <a:lnTo>
                    <a:pt x="0" y="60121"/>
                  </a:lnTo>
                  <a:lnTo>
                    <a:pt x="41782" y="60121"/>
                  </a:lnTo>
                  <a:lnTo>
                    <a:pt x="41782" y="140792"/>
                  </a:lnTo>
                  <a:lnTo>
                    <a:pt x="41949" y="152396"/>
                  </a:lnTo>
                  <a:lnTo>
                    <a:pt x="57023" y="188340"/>
                  </a:lnTo>
                  <a:lnTo>
                    <a:pt x="61849" y="189750"/>
                  </a:lnTo>
                  <a:lnTo>
                    <a:pt x="67690" y="189750"/>
                  </a:lnTo>
                  <a:lnTo>
                    <a:pt x="74167" y="189750"/>
                  </a:lnTo>
                  <a:lnTo>
                    <a:pt x="101187" y="157662"/>
                  </a:lnTo>
                  <a:lnTo>
                    <a:pt x="102234" y="136766"/>
                  </a:lnTo>
                  <a:lnTo>
                    <a:pt x="102234" y="0"/>
                  </a:lnTo>
                  <a:close/>
                </a:path>
              </a:pathLst>
            </a:custGeom>
            <a:ln w="10668">
              <a:solidFill>
                <a:srgbClr val="4579B8"/>
              </a:solidFill>
            </a:ln>
          </p:spPr>
          <p:txBody>
            <a:bodyPr wrap="square" lIns="0" tIns="0" rIns="0" bIns="0" rtlCol="0"/>
            <a:lstStyle/>
            <a:p>
              <a:endParaRPr>
                <a:solidFill>
                  <a:prstClr val="black"/>
                </a:solidFill>
              </a:endParaRPr>
            </a:p>
          </p:txBody>
        </p:sp>
        <p:pic>
          <p:nvPicPr>
            <p:cNvPr id="395" name="object 395"/>
            <p:cNvPicPr/>
            <p:nvPr/>
          </p:nvPicPr>
          <p:blipFill>
            <a:blip r:embed="rId192" cstate="print"/>
            <a:stretch>
              <a:fillRect/>
            </a:stretch>
          </p:blipFill>
          <p:spPr>
            <a:xfrm>
              <a:off x="6706615" y="6133884"/>
              <a:ext cx="161035" cy="232422"/>
            </a:xfrm>
            <a:prstGeom prst="rect">
              <a:avLst/>
            </a:prstGeom>
          </p:spPr>
        </p:pic>
        <p:sp>
          <p:nvSpPr>
            <p:cNvPr id="396" name="object 396"/>
            <p:cNvSpPr/>
            <p:nvPr/>
          </p:nvSpPr>
          <p:spPr>
            <a:xfrm>
              <a:off x="6524497" y="6139218"/>
              <a:ext cx="144145" cy="278765"/>
            </a:xfrm>
            <a:custGeom>
              <a:avLst/>
              <a:gdLst/>
              <a:ahLst/>
              <a:cxnLst/>
              <a:rect l="l" t="t" r="r" b="b"/>
              <a:pathLst>
                <a:path w="144145" h="278764">
                  <a:moveTo>
                    <a:pt x="0" y="0"/>
                  </a:moveTo>
                  <a:lnTo>
                    <a:pt x="41909" y="0"/>
                  </a:lnTo>
                  <a:lnTo>
                    <a:pt x="41909" y="140792"/>
                  </a:lnTo>
                  <a:lnTo>
                    <a:pt x="42076" y="152396"/>
                  </a:lnTo>
                  <a:lnTo>
                    <a:pt x="53212" y="185508"/>
                  </a:lnTo>
                  <a:lnTo>
                    <a:pt x="57150" y="188340"/>
                  </a:lnTo>
                  <a:lnTo>
                    <a:pt x="61975" y="189750"/>
                  </a:lnTo>
                  <a:lnTo>
                    <a:pt x="67818" y="189750"/>
                  </a:lnTo>
                  <a:lnTo>
                    <a:pt x="75565" y="189750"/>
                  </a:lnTo>
                  <a:lnTo>
                    <a:pt x="100949" y="158943"/>
                  </a:lnTo>
                  <a:lnTo>
                    <a:pt x="102234" y="131711"/>
                  </a:lnTo>
                  <a:lnTo>
                    <a:pt x="102234" y="60121"/>
                  </a:lnTo>
                  <a:lnTo>
                    <a:pt x="144145" y="60121"/>
                  </a:lnTo>
                  <a:lnTo>
                    <a:pt x="144145" y="278307"/>
                  </a:lnTo>
                  <a:lnTo>
                    <a:pt x="102234" y="278307"/>
                  </a:lnTo>
                  <a:lnTo>
                    <a:pt x="102234" y="198678"/>
                  </a:lnTo>
                  <a:lnTo>
                    <a:pt x="91735" y="208772"/>
                  </a:lnTo>
                  <a:lnTo>
                    <a:pt x="80057" y="215984"/>
                  </a:lnTo>
                  <a:lnTo>
                    <a:pt x="67212" y="220311"/>
                  </a:lnTo>
                  <a:lnTo>
                    <a:pt x="53212" y="221754"/>
                  </a:lnTo>
                  <a:lnTo>
                    <a:pt x="44471" y="221297"/>
                  </a:lnTo>
                  <a:lnTo>
                    <a:pt x="8628" y="201088"/>
                  </a:lnTo>
                  <a:lnTo>
                    <a:pt x="0" y="158343"/>
                  </a:lnTo>
                  <a:lnTo>
                    <a:pt x="0" y="0"/>
                  </a:lnTo>
                  <a:close/>
                </a:path>
              </a:pathLst>
            </a:custGeom>
            <a:ln w="10668">
              <a:solidFill>
                <a:srgbClr val="4579B8"/>
              </a:solidFill>
            </a:ln>
          </p:spPr>
          <p:txBody>
            <a:bodyPr wrap="square" lIns="0" tIns="0" rIns="0" bIns="0" rtlCol="0"/>
            <a:lstStyle/>
            <a:p>
              <a:endParaRPr>
                <a:solidFill>
                  <a:prstClr val="black"/>
                </a:solidFill>
              </a:endParaRPr>
            </a:p>
          </p:txBody>
        </p:sp>
        <p:pic>
          <p:nvPicPr>
            <p:cNvPr id="397" name="object 397"/>
            <p:cNvPicPr/>
            <p:nvPr/>
          </p:nvPicPr>
          <p:blipFill>
            <a:blip r:embed="rId193" cstate="print"/>
            <a:stretch>
              <a:fillRect/>
            </a:stretch>
          </p:blipFill>
          <p:spPr>
            <a:xfrm>
              <a:off x="6332600" y="6133884"/>
              <a:ext cx="190373" cy="232422"/>
            </a:xfrm>
            <a:prstGeom prst="rect">
              <a:avLst/>
            </a:prstGeom>
          </p:spPr>
        </p:pic>
        <p:pic>
          <p:nvPicPr>
            <p:cNvPr id="398" name="object 398"/>
            <p:cNvPicPr/>
            <p:nvPr/>
          </p:nvPicPr>
          <p:blipFill>
            <a:blip r:embed="rId194" cstate="print"/>
            <a:stretch>
              <a:fillRect/>
            </a:stretch>
          </p:blipFill>
          <p:spPr>
            <a:xfrm>
              <a:off x="5845047" y="6133884"/>
              <a:ext cx="202819" cy="232422"/>
            </a:xfrm>
            <a:prstGeom prst="rect">
              <a:avLst/>
            </a:prstGeom>
          </p:spPr>
        </p:pic>
        <p:pic>
          <p:nvPicPr>
            <p:cNvPr id="399" name="object 399"/>
            <p:cNvPicPr/>
            <p:nvPr/>
          </p:nvPicPr>
          <p:blipFill>
            <a:blip r:embed="rId195" cstate="print"/>
            <a:stretch>
              <a:fillRect/>
            </a:stretch>
          </p:blipFill>
          <p:spPr>
            <a:xfrm>
              <a:off x="7547863" y="6217056"/>
              <a:ext cx="41909" cy="142278"/>
            </a:xfrm>
            <a:prstGeom prst="rect">
              <a:avLst/>
            </a:prstGeom>
          </p:spPr>
        </p:pic>
        <p:sp>
          <p:nvSpPr>
            <p:cNvPr id="400" name="object 400"/>
            <p:cNvSpPr/>
            <p:nvPr/>
          </p:nvSpPr>
          <p:spPr>
            <a:xfrm>
              <a:off x="7547863" y="6217056"/>
              <a:ext cx="41910" cy="142875"/>
            </a:xfrm>
            <a:custGeom>
              <a:avLst/>
              <a:gdLst/>
              <a:ahLst/>
              <a:cxnLst/>
              <a:rect l="l" t="t" r="r" b="b"/>
              <a:pathLst>
                <a:path w="41909" h="142875">
                  <a:moveTo>
                    <a:pt x="20827" y="97332"/>
                  </a:moveTo>
                  <a:lnTo>
                    <a:pt x="24891" y="97332"/>
                  </a:lnTo>
                  <a:lnTo>
                    <a:pt x="28320" y="97701"/>
                  </a:lnTo>
                  <a:lnTo>
                    <a:pt x="30987" y="98450"/>
                  </a:lnTo>
                  <a:lnTo>
                    <a:pt x="33654" y="99187"/>
                  </a:lnTo>
                  <a:lnTo>
                    <a:pt x="40893" y="109308"/>
                  </a:lnTo>
                  <a:lnTo>
                    <a:pt x="41655" y="112229"/>
                  </a:lnTo>
                  <a:lnTo>
                    <a:pt x="41909" y="115785"/>
                  </a:lnTo>
                  <a:lnTo>
                    <a:pt x="41909" y="119951"/>
                  </a:lnTo>
                  <a:lnTo>
                    <a:pt x="41909" y="124117"/>
                  </a:lnTo>
                  <a:lnTo>
                    <a:pt x="41655" y="127609"/>
                  </a:lnTo>
                  <a:lnTo>
                    <a:pt x="40893" y="130441"/>
                  </a:lnTo>
                  <a:lnTo>
                    <a:pt x="40258" y="133273"/>
                  </a:lnTo>
                  <a:lnTo>
                    <a:pt x="39115" y="135572"/>
                  </a:lnTo>
                  <a:lnTo>
                    <a:pt x="37464" y="137363"/>
                  </a:lnTo>
                  <a:lnTo>
                    <a:pt x="35813" y="139153"/>
                  </a:lnTo>
                  <a:lnTo>
                    <a:pt x="33654" y="140411"/>
                  </a:lnTo>
                  <a:lnTo>
                    <a:pt x="30987" y="141160"/>
                  </a:lnTo>
                  <a:lnTo>
                    <a:pt x="28320" y="141897"/>
                  </a:lnTo>
                  <a:lnTo>
                    <a:pt x="24891" y="142278"/>
                  </a:lnTo>
                  <a:lnTo>
                    <a:pt x="20827" y="142278"/>
                  </a:lnTo>
                  <a:lnTo>
                    <a:pt x="16763" y="142278"/>
                  </a:lnTo>
                  <a:lnTo>
                    <a:pt x="4190" y="137363"/>
                  </a:lnTo>
                  <a:lnTo>
                    <a:pt x="2539" y="135572"/>
                  </a:lnTo>
                  <a:lnTo>
                    <a:pt x="1524" y="133273"/>
                  </a:lnTo>
                  <a:lnTo>
                    <a:pt x="888" y="130441"/>
                  </a:lnTo>
                  <a:lnTo>
                    <a:pt x="253" y="127609"/>
                  </a:lnTo>
                  <a:lnTo>
                    <a:pt x="0" y="124117"/>
                  </a:lnTo>
                  <a:lnTo>
                    <a:pt x="0" y="119951"/>
                  </a:lnTo>
                  <a:lnTo>
                    <a:pt x="0" y="115785"/>
                  </a:lnTo>
                  <a:lnTo>
                    <a:pt x="10667" y="98450"/>
                  </a:lnTo>
                  <a:lnTo>
                    <a:pt x="13334" y="97701"/>
                  </a:lnTo>
                  <a:lnTo>
                    <a:pt x="16763" y="97332"/>
                  </a:lnTo>
                  <a:lnTo>
                    <a:pt x="20827" y="97332"/>
                  </a:lnTo>
                  <a:close/>
                </a:path>
                <a:path w="41909" h="142875">
                  <a:moveTo>
                    <a:pt x="20827" y="0"/>
                  </a:moveTo>
                  <a:lnTo>
                    <a:pt x="24891" y="0"/>
                  </a:lnTo>
                  <a:lnTo>
                    <a:pt x="28320" y="393"/>
                  </a:lnTo>
                  <a:lnTo>
                    <a:pt x="30987" y="1181"/>
                  </a:lnTo>
                  <a:lnTo>
                    <a:pt x="33654" y="1981"/>
                  </a:lnTo>
                  <a:lnTo>
                    <a:pt x="35813" y="3263"/>
                  </a:lnTo>
                  <a:lnTo>
                    <a:pt x="37464" y="5054"/>
                  </a:lnTo>
                  <a:lnTo>
                    <a:pt x="39115" y="6845"/>
                  </a:lnTo>
                  <a:lnTo>
                    <a:pt x="40258" y="9169"/>
                  </a:lnTo>
                  <a:lnTo>
                    <a:pt x="40893" y="12052"/>
                  </a:lnTo>
                  <a:lnTo>
                    <a:pt x="41655" y="14922"/>
                  </a:lnTo>
                  <a:lnTo>
                    <a:pt x="41909" y="18503"/>
                  </a:lnTo>
                  <a:lnTo>
                    <a:pt x="41909" y="22771"/>
                  </a:lnTo>
                  <a:lnTo>
                    <a:pt x="41909" y="26936"/>
                  </a:lnTo>
                  <a:lnTo>
                    <a:pt x="41655" y="30403"/>
                  </a:lnTo>
                  <a:lnTo>
                    <a:pt x="40893" y="33185"/>
                  </a:lnTo>
                  <a:lnTo>
                    <a:pt x="40258" y="35966"/>
                  </a:lnTo>
                  <a:lnTo>
                    <a:pt x="39115" y="38239"/>
                  </a:lnTo>
                  <a:lnTo>
                    <a:pt x="37464" y="40030"/>
                  </a:lnTo>
                  <a:lnTo>
                    <a:pt x="35813" y="41821"/>
                  </a:lnTo>
                  <a:lnTo>
                    <a:pt x="33654" y="43078"/>
                  </a:lnTo>
                  <a:lnTo>
                    <a:pt x="30987" y="43827"/>
                  </a:lnTo>
                  <a:lnTo>
                    <a:pt x="28320" y="44564"/>
                  </a:lnTo>
                  <a:lnTo>
                    <a:pt x="24891" y="44945"/>
                  </a:lnTo>
                  <a:lnTo>
                    <a:pt x="20827" y="44945"/>
                  </a:lnTo>
                  <a:lnTo>
                    <a:pt x="16763" y="44945"/>
                  </a:lnTo>
                  <a:lnTo>
                    <a:pt x="4190" y="40030"/>
                  </a:lnTo>
                  <a:lnTo>
                    <a:pt x="2539" y="38239"/>
                  </a:lnTo>
                  <a:lnTo>
                    <a:pt x="1524" y="35966"/>
                  </a:lnTo>
                  <a:lnTo>
                    <a:pt x="888" y="33185"/>
                  </a:lnTo>
                  <a:lnTo>
                    <a:pt x="253" y="30403"/>
                  </a:lnTo>
                  <a:lnTo>
                    <a:pt x="0" y="26936"/>
                  </a:lnTo>
                  <a:lnTo>
                    <a:pt x="0" y="22771"/>
                  </a:lnTo>
                  <a:lnTo>
                    <a:pt x="0" y="18503"/>
                  </a:lnTo>
                  <a:lnTo>
                    <a:pt x="253" y="14922"/>
                  </a:lnTo>
                  <a:lnTo>
                    <a:pt x="888" y="12052"/>
                  </a:lnTo>
                  <a:lnTo>
                    <a:pt x="1524" y="9169"/>
                  </a:lnTo>
                  <a:lnTo>
                    <a:pt x="2539" y="6845"/>
                  </a:lnTo>
                  <a:lnTo>
                    <a:pt x="4190" y="5054"/>
                  </a:lnTo>
                  <a:lnTo>
                    <a:pt x="5841" y="3263"/>
                  </a:lnTo>
                  <a:lnTo>
                    <a:pt x="8000" y="1981"/>
                  </a:lnTo>
                  <a:lnTo>
                    <a:pt x="10667" y="1181"/>
                  </a:lnTo>
                  <a:lnTo>
                    <a:pt x="13334" y="393"/>
                  </a:lnTo>
                  <a:lnTo>
                    <a:pt x="16763" y="0"/>
                  </a:lnTo>
                  <a:lnTo>
                    <a:pt x="20827" y="0"/>
                  </a:lnTo>
                  <a:close/>
                </a:path>
              </a:pathLst>
            </a:custGeom>
            <a:ln w="10668">
              <a:solidFill>
                <a:srgbClr val="4579B8"/>
              </a:solidFill>
            </a:ln>
          </p:spPr>
          <p:txBody>
            <a:bodyPr wrap="square" lIns="0" tIns="0" rIns="0" bIns="0" rtlCol="0"/>
            <a:lstStyle/>
            <a:p>
              <a:endParaRPr>
                <a:solidFill>
                  <a:prstClr val="black"/>
                </a:solidFill>
              </a:endParaRPr>
            </a:p>
          </p:txBody>
        </p:sp>
      </p:grpSp>
    </p:spTree>
    <p:extLst>
      <p:ext uri="{BB962C8B-B14F-4D97-AF65-F5344CB8AC3E}">
        <p14:creationId xmlns:p14="http://schemas.microsoft.com/office/powerpoint/2010/main" val="29208618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16468" y="345905"/>
            <a:ext cx="1473200" cy="231140"/>
            <a:chOff x="792468" y="345904"/>
            <a:chExt cx="1473200" cy="231140"/>
          </a:xfrm>
        </p:grpSpPr>
        <p:pic>
          <p:nvPicPr>
            <p:cNvPr id="3" name="object 3"/>
            <p:cNvPicPr/>
            <p:nvPr/>
          </p:nvPicPr>
          <p:blipFill>
            <a:blip r:embed="rId2" cstate="print"/>
            <a:stretch>
              <a:fillRect/>
            </a:stretch>
          </p:blipFill>
          <p:spPr>
            <a:xfrm>
              <a:off x="792468" y="345904"/>
              <a:ext cx="1472969" cy="230972"/>
            </a:xfrm>
            <a:prstGeom prst="rect">
              <a:avLst/>
            </a:prstGeom>
          </p:spPr>
        </p:pic>
        <p:pic>
          <p:nvPicPr>
            <p:cNvPr id="4" name="object 4"/>
            <p:cNvPicPr/>
            <p:nvPr/>
          </p:nvPicPr>
          <p:blipFill>
            <a:blip r:embed="rId3" cstate="print"/>
            <a:stretch>
              <a:fillRect/>
            </a:stretch>
          </p:blipFill>
          <p:spPr>
            <a:xfrm>
              <a:off x="795223" y="347726"/>
              <a:ext cx="1450136" cy="208661"/>
            </a:xfrm>
            <a:prstGeom prst="rect">
              <a:avLst/>
            </a:prstGeom>
          </p:spPr>
        </p:pic>
      </p:grpSp>
      <p:grpSp>
        <p:nvGrpSpPr>
          <p:cNvPr id="5" name="object 5"/>
          <p:cNvGrpSpPr/>
          <p:nvPr/>
        </p:nvGrpSpPr>
        <p:grpSpPr>
          <a:xfrm>
            <a:off x="3849620" y="345865"/>
            <a:ext cx="3591560" cy="234315"/>
            <a:chOff x="2325620" y="345864"/>
            <a:chExt cx="3591560" cy="234315"/>
          </a:xfrm>
        </p:grpSpPr>
        <p:pic>
          <p:nvPicPr>
            <p:cNvPr id="6" name="object 6"/>
            <p:cNvPicPr/>
            <p:nvPr/>
          </p:nvPicPr>
          <p:blipFill>
            <a:blip r:embed="rId4" cstate="print"/>
            <a:stretch>
              <a:fillRect/>
            </a:stretch>
          </p:blipFill>
          <p:spPr>
            <a:xfrm>
              <a:off x="2325620" y="345904"/>
              <a:ext cx="1050804" cy="230972"/>
            </a:xfrm>
            <a:prstGeom prst="rect">
              <a:avLst/>
            </a:prstGeom>
          </p:spPr>
        </p:pic>
        <p:pic>
          <p:nvPicPr>
            <p:cNvPr id="7" name="object 7"/>
            <p:cNvPicPr/>
            <p:nvPr/>
          </p:nvPicPr>
          <p:blipFill>
            <a:blip r:embed="rId5" cstate="print"/>
            <a:stretch>
              <a:fillRect/>
            </a:stretch>
          </p:blipFill>
          <p:spPr>
            <a:xfrm>
              <a:off x="2327782" y="347726"/>
              <a:ext cx="1028572" cy="208661"/>
            </a:xfrm>
            <a:prstGeom prst="rect">
              <a:avLst/>
            </a:prstGeom>
          </p:spPr>
        </p:pic>
        <p:pic>
          <p:nvPicPr>
            <p:cNvPr id="8" name="object 8"/>
            <p:cNvPicPr/>
            <p:nvPr/>
          </p:nvPicPr>
          <p:blipFill>
            <a:blip r:embed="rId6" cstate="print"/>
            <a:stretch>
              <a:fillRect/>
            </a:stretch>
          </p:blipFill>
          <p:spPr>
            <a:xfrm>
              <a:off x="3410705" y="345864"/>
              <a:ext cx="1689366" cy="234087"/>
            </a:xfrm>
            <a:prstGeom prst="rect">
              <a:avLst/>
            </a:prstGeom>
          </p:spPr>
        </p:pic>
        <p:pic>
          <p:nvPicPr>
            <p:cNvPr id="9" name="object 9"/>
            <p:cNvPicPr/>
            <p:nvPr/>
          </p:nvPicPr>
          <p:blipFill>
            <a:blip r:embed="rId7" cstate="print"/>
            <a:stretch>
              <a:fillRect/>
            </a:stretch>
          </p:blipFill>
          <p:spPr>
            <a:xfrm>
              <a:off x="3412616" y="347726"/>
              <a:ext cx="1667383" cy="211709"/>
            </a:xfrm>
            <a:prstGeom prst="rect">
              <a:avLst/>
            </a:prstGeom>
          </p:spPr>
        </p:pic>
        <p:pic>
          <p:nvPicPr>
            <p:cNvPr id="10" name="object 10"/>
            <p:cNvPicPr/>
            <p:nvPr/>
          </p:nvPicPr>
          <p:blipFill>
            <a:blip r:embed="rId8" cstate="print"/>
            <a:stretch>
              <a:fillRect/>
            </a:stretch>
          </p:blipFill>
          <p:spPr>
            <a:xfrm>
              <a:off x="5134334" y="345904"/>
              <a:ext cx="782617" cy="230972"/>
            </a:xfrm>
            <a:prstGeom prst="rect">
              <a:avLst/>
            </a:prstGeom>
          </p:spPr>
        </p:pic>
        <p:pic>
          <p:nvPicPr>
            <p:cNvPr id="11" name="object 11"/>
            <p:cNvPicPr/>
            <p:nvPr/>
          </p:nvPicPr>
          <p:blipFill>
            <a:blip r:embed="rId9" cstate="print"/>
            <a:stretch>
              <a:fillRect/>
            </a:stretch>
          </p:blipFill>
          <p:spPr>
            <a:xfrm>
              <a:off x="5136769" y="347726"/>
              <a:ext cx="760094" cy="208661"/>
            </a:xfrm>
            <a:prstGeom prst="rect">
              <a:avLst/>
            </a:prstGeom>
          </p:spPr>
        </p:pic>
      </p:grpSp>
      <p:grpSp>
        <p:nvGrpSpPr>
          <p:cNvPr id="12" name="object 12"/>
          <p:cNvGrpSpPr/>
          <p:nvPr/>
        </p:nvGrpSpPr>
        <p:grpSpPr>
          <a:xfrm>
            <a:off x="7499587" y="345905"/>
            <a:ext cx="2466975" cy="231140"/>
            <a:chOff x="5975586" y="345904"/>
            <a:chExt cx="2466975" cy="231140"/>
          </a:xfrm>
        </p:grpSpPr>
        <p:pic>
          <p:nvPicPr>
            <p:cNvPr id="13" name="object 13"/>
            <p:cNvPicPr/>
            <p:nvPr/>
          </p:nvPicPr>
          <p:blipFill>
            <a:blip r:embed="rId10" cstate="print"/>
            <a:stretch>
              <a:fillRect/>
            </a:stretch>
          </p:blipFill>
          <p:spPr>
            <a:xfrm>
              <a:off x="5975586" y="345904"/>
              <a:ext cx="960917" cy="230972"/>
            </a:xfrm>
            <a:prstGeom prst="rect">
              <a:avLst/>
            </a:prstGeom>
          </p:spPr>
        </p:pic>
        <p:pic>
          <p:nvPicPr>
            <p:cNvPr id="14" name="object 14"/>
            <p:cNvPicPr/>
            <p:nvPr/>
          </p:nvPicPr>
          <p:blipFill>
            <a:blip r:embed="rId11" cstate="print"/>
            <a:stretch>
              <a:fillRect/>
            </a:stretch>
          </p:blipFill>
          <p:spPr>
            <a:xfrm>
              <a:off x="5977254" y="347726"/>
              <a:ext cx="939546" cy="208661"/>
            </a:xfrm>
            <a:prstGeom prst="rect">
              <a:avLst/>
            </a:prstGeom>
          </p:spPr>
        </p:pic>
        <p:pic>
          <p:nvPicPr>
            <p:cNvPr id="15" name="object 15"/>
            <p:cNvPicPr/>
            <p:nvPr/>
          </p:nvPicPr>
          <p:blipFill>
            <a:blip r:embed="rId2" cstate="print"/>
            <a:stretch>
              <a:fillRect/>
            </a:stretch>
          </p:blipFill>
          <p:spPr>
            <a:xfrm>
              <a:off x="6969240" y="345904"/>
              <a:ext cx="1472969" cy="230972"/>
            </a:xfrm>
            <a:prstGeom prst="rect">
              <a:avLst/>
            </a:prstGeom>
          </p:spPr>
        </p:pic>
        <p:pic>
          <p:nvPicPr>
            <p:cNvPr id="16" name="object 16"/>
            <p:cNvPicPr/>
            <p:nvPr/>
          </p:nvPicPr>
          <p:blipFill>
            <a:blip r:embed="rId12" cstate="print"/>
            <a:stretch>
              <a:fillRect/>
            </a:stretch>
          </p:blipFill>
          <p:spPr>
            <a:xfrm>
              <a:off x="6972045" y="347726"/>
              <a:ext cx="1450085" cy="208661"/>
            </a:xfrm>
            <a:prstGeom prst="rect">
              <a:avLst/>
            </a:prstGeom>
          </p:spPr>
        </p:pic>
      </p:grpSp>
      <p:grpSp>
        <p:nvGrpSpPr>
          <p:cNvPr id="17" name="object 17"/>
          <p:cNvGrpSpPr/>
          <p:nvPr/>
        </p:nvGrpSpPr>
        <p:grpSpPr>
          <a:xfrm>
            <a:off x="1871463" y="620185"/>
            <a:ext cx="5138420" cy="234315"/>
            <a:chOff x="347462" y="620184"/>
            <a:chExt cx="5138420" cy="234315"/>
          </a:xfrm>
        </p:grpSpPr>
        <p:pic>
          <p:nvPicPr>
            <p:cNvPr id="18" name="object 18"/>
            <p:cNvPicPr/>
            <p:nvPr/>
          </p:nvPicPr>
          <p:blipFill>
            <a:blip r:embed="rId13" cstate="print"/>
            <a:stretch>
              <a:fillRect/>
            </a:stretch>
          </p:blipFill>
          <p:spPr>
            <a:xfrm>
              <a:off x="347462" y="620224"/>
              <a:ext cx="1742713" cy="230972"/>
            </a:xfrm>
            <a:prstGeom prst="rect">
              <a:avLst/>
            </a:prstGeom>
          </p:spPr>
        </p:pic>
        <p:pic>
          <p:nvPicPr>
            <p:cNvPr id="19" name="object 19"/>
            <p:cNvPicPr/>
            <p:nvPr/>
          </p:nvPicPr>
          <p:blipFill>
            <a:blip r:embed="rId14" cstate="print"/>
            <a:stretch>
              <a:fillRect/>
            </a:stretch>
          </p:blipFill>
          <p:spPr>
            <a:xfrm>
              <a:off x="349656" y="622045"/>
              <a:ext cx="1720443" cy="208661"/>
            </a:xfrm>
            <a:prstGeom prst="rect">
              <a:avLst/>
            </a:prstGeom>
          </p:spPr>
        </p:pic>
        <p:pic>
          <p:nvPicPr>
            <p:cNvPr id="20" name="object 20"/>
            <p:cNvPicPr/>
            <p:nvPr/>
          </p:nvPicPr>
          <p:blipFill>
            <a:blip r:embed="rId15" cstate="print"/>
            <a:stretch>
              <a:fillRect/>
            </a:stretch>
          </p:blipFill>
          <p:spPr>
            <a:xfrm>
              <a:off x="2124443" y="620224"/>
              <a:ext cx="1418106" cy="230972"/>
            </a:xfrm>
            <a:prstGeom prst="rect">
              <a:avLst/>
            </a:prstGeom>
          </p:spPr>
        </p:pic>
        <p:pic>
          <p:nvPicPr>
            <p:cNvPr id="21" name="object 21"/>
            <p:cNvPicPr/>
            <p:nvPr/>
          </p:nvPicPr>
          <p:blipFill>
            <a:blip r:embed="rId16" cstate="print"/>
            <a:stretch>
              <a:fillRect/>
            </a:stretch>
          </p:blipFill>
          <p:spPr>
            <a:xfrm>
              <a:off x="2126868" y="622045"/>
              <a:ext cx="1395730" cy="208661"/>
            </a:xfrm>
            <a:prstGeom prst="rect">
              <a:avLst/>
            </a:prstGeom>
          </p:spPr>
        </p:pic>
        <p:pic>
          <p:nvPicPr>
            <p:cNvPr id="22" name="object 22"/>
            <p:cNvPicPr/>
            <p:nvPr/>
          </p:nvPicPr>
          <p:blipFill>
            <a:blip r:embed="rId17" cstate="print"/>
            <a:stretch>
              <a:fillRect/>
            </a:stretch>
          </p:blipFill>
          <p:spPr>
            <a:xfrm>
              <a:off x="3581390" y="620184"/>
              <a:ext cx="1742713" cy="234087"/>
            </a:xfrm>
            <a:prstGeom prst="rect">
              <a:avLst/>
            </a:prstGeom>
          </p:spPr>
        </p:pic>
        <p:pic>
          <p:nvPicPr>
            <p:cNvPr id="23" name="object 23"/>
            <p:cNvPicPr/>
            <p:nvPr/>
          </p:nvPicPr>
          <p:blipFill>
            <a:blip r:embed="rId18" cstate="print"/>
            <a:stretch>
              <a:fillRect/>
            </a:stretch>
          </p:blipFill>
          <p:spPr>
            <a:xfrm>
              <a:off x="3583812" y="622045"/>
              <a:ext cx="1720596" cy="211708"/>
            </a:xfrm>
            <a:prstGeom prst="rect">
              <a:avLst/>
            </a:prstGeom>
          </p:spPr>
        </p:pic>
        <p:pic>
          <p:nvPicPr>
            <p:cNvPr id="24" name="object 24"/>
            <p:cNvPicPr/>
            <p:nvPr/>
          </p:nvPicPr>
          <p:blipFill>
            <a:blip r:embed="rId19" cstate="print"/>
            <a:stretch>
              <a:fillRect/>
            </a:stretch>
          </p:blipFill>
          <p:spPr>
            <a:xfrm>
              <a:off x="5355262" y="620214"/>
              <a:ext cx="130449" cy="185272"/>
            </a:xfrm>
            <a:prstGeom prst="rect">
              <a:avLst/>
            </a:prstGeom>
          </p:spPr>
        </p:pic>
        <p:pic>
          <p:nvPicPr>
            <p:cNvPr id="25" name="object 25"/>
            <p:cNvPicPr/>
            <p:nvPr/>
          </p:nvPicPr>
          <p:blipFill>
            <a:blip r:embed="rId20" cstate="print"/>
            <a:stretch>
              <a:fillRect/>
            </a:stretch>
          </p:blipFill>
          <p:spPr>
            <a:xfrm>
              <a:off x="5357495" y="622299"/>
              <a:ext cx="108457" cy="163829"/>
            </a:xfrm>
            <a:prstGeom prst="rect">
              <a:avLst/>
            </a:prstGeom>
          </p:spPr>
        </p:pic>
      </p:grpSp>
      <p:grpSp>
        <p:nvGrpSpPr>
          <p:cNvPr id="26" name="object 26"/>
          <p:cNvGrpSpPr/>
          <p:nvPr/>
        </p:nvGrpSpPr>
        <p:grpSpPr>
          <a:xfrm>
            <a:off x="7066777" y="620225"/>
            <a:ext cx="1743075" cy="231140"/>
            <a:chOff x="5542777" y="620224"/>
            <a:chExt cx="1743075" cy="231140"/>
          </a:xfrm>
        </p:grpSpPr>
        <p:pic>
          <p:nvPicPr>
            <p:cNvPr id="27" name="object 27"/>
            <p:cNvPicPr/>
            <p:nvPr/>
          </p:nvPicPr>
          <p:blipFill>
            <a:blip r:embed="rId21" cstate="print"/>
            <a:stretch>
              <a:fillRect/>
            </a:stretch>
          </p:blipFill>
          <p:spPr>
            <a:xfrm>
              <a:off x="5542777" y="620224"/>
              <a:ext cx="1742713" cy="230972"/>
            </a:xfrm>
            <a:prstGeom prst="rect">
              <a:avLst/>
            </a:prstGeom>
          </p:spPr>
        </p:pic>
        <p:pic>
          <p:nvPicPr>
            <p:cNvPr id="28" name="object 28"/>
            <p:cNvPicPr/>
            <p:nvPr/>
          </p:nvPicPr>
          <p:blipFill>
            <a:blip r:embed="rId22" cstate="print"/>
            <a:stretch>
              <a:fillRect/>
            </a:stretch>
          </p:blipFill>
          <p:spPr>
            <a:xfrm>
              <a:off x="5544946" y="622046"/>
              <a:ext cx="1720469" cy="208661"/>
            </a:xfrm>
            <a:prstGeom prst="rect">
              <a:avLst/>
            </a:prstGeom>
          </p:spPr>
        </p:pic>
      </p:grpSp>
      <p:grpSp>
        <p:nvGrpSpPr>
          <p:cNvPr id="29" name="object 29"/>
          <p:cNvGrpSpPr/>
          <p:nvPr/>
        </p:nvGrpSpPr>
        <p:grpSpPr>
          <a:xfrm>
            <a:off x="8871191" y="620225"/>
            <a:ext cx="1313180" cy="231140"/>
            <a:chOff x="7347191" y="620224"/>
            <a:chExt cx="1313180" cy="231140"/>
          </a:xfrm>
        </p:grpSpPr>
        <p:pic>
          <p:nvPicPr>
            <p:cNvPr id="30" name="object 30"/>
            <p:cNvPicPr/>
            <p:nvPr/>
          </p:nvPicPr>
          <p:blipFill>
            <a:blip r:embed="rId23" cstate="print"/>
            <a:stretch>
              <a:fillRect/>
            </a:stretch>
          </p:blipFill>
          <p:spPr>
            <a:xfrm>
              <a:off x="7347191" y="620224"/>
              <a:ext cx="1312952" cy="230972"/>
            </a:xfrm>
            <a:prstGeom prst="rect">
              <a:avLst/>
            </a:prstGeom>
          </p:spPr>
        </p:pic>
        <p:pic>
          <p:nvPicPr>
            <p:cNvPr id="31" name="object 31"/>
            <p:cNvPicPr/>
            <p:nvPr/>
          </p:nvPicPr>
          <p:blipFill>
            <a:blip r:embed="rId24" cstate="print"/>
            <a:stretch>
              <a:fillRect/>
            </a:stretch>
          </p:blipFill>
          <p:spPr>
            <a:xfrm>
              <a:off x="7348855" y="622046"/>
              <a:ext cx="1291336" cy="208661"/>
            </a:xfrm>
            <a:prstGeom prst="rect">
              <a:avLst/>
            </a:prstGeom>
          </p:spPr>
        </p:pic>
      </p:grpSp>
      <p:grpSp>
        <p:nvGrpSpPr>
          <p:cNvPr id="32" name="object 32"/>
          <p:cNvGrpSpPr/>
          <p:nvPr/>
        </p:nvGrpSpPr>
        <p:grpSpPr>
          <a:xfrm>
            <a:off x="10242715" y="620169"/>
            <a:ext cx="184151" cy="188595"/>
            <a:chOff x="8718715" y="620168"/>
            <a:chExt cx="184150" cy="188595"/>
          </a:xfrm>
        </p:grpSpPr>
        <p:pic>
          <p:nvPicPr>
            <p:cNvPr id="33" name="object 33"/>
            <p:cNvPicPr/>
            <p:nvPr/>
          </p:nvPicPr>
          <p:blipFill>
            <a:blip r:embed="rId25" cstate="print"/>
            <a:stretch>
              <a:fillRect/>
            </a:stretch>
          </p:blipFill>
          <p:spPr>
            <a:xfrm>
              <a:off x="8718715" y="620168"/>
              <a:ext cx="183831" cy="188399"/>
            </a:xfrm>
            <a:prstGeom prst="rect">
              <a:avLst/>
            </a:prstGeom>
          </p:spPr>
        </p:pic>
        <p:pic>
          <p:nvPicPr>
            <p:cNvPr id="34" name="object 34"/>
            <p:cNvPicPr/>
            <p:nvPr/>
          </p:nvPicPr>
          <p:blipFill>
            <a:blip r:embed="rId26" cstate="print"/>
            <a:stretch>
              <a:fillRect/>
            </a:stretch>
          </p:blipFill>
          <p:spPr>
            <a:xfrm>
              <a:off x="8720963" y="622045"/>
              <a:ext cx="162305" cy="166242"/>
            </a:xfrm>
            <a:prstGeom prst="rect">
              <a:avLst/>
            </a:prstGeom>
          </p:spPr>
        </p:pic>
      </p:grpSp>
      <p:grpSp>
        <p:nvGrpSpPr>
          <p:cNvPr id="35" name="object 35"/>
          <p:cNvGrpSpPr/>
          <p:nvPr/>
        </p:nvGrpSpPr>
        <p:grpSpPr>
          <a:xfrm>
            <a:off x="2525262" y="894545"/>
            <a:ext cx="502284" cy="231140"/>
            <a:chOff x="1001261" y="894544"/>
            <a:chExt cx="502284" cy="231140"/>
          </a:xfrm>
        </p:grpSpPr>
        <p:pic>
          <p:nvPicPr>
            <p:cNvPr id="36" name="object 36"/>
            <p:cNvPicPr/>
            <p:nvPr/>
          </p:nvPicPr>
          <p:blipFill>
            <a:blip r:embed="rId27" cstate="print"/>
            <a:stretch>
              <a:fillRect/>
            </a:stretch>
          </p:blipFill>
          <p:spPr>
            <a:xfrm>
              <a:off x="1001261" y="894544"/>
              <a:ext cx="502159" cy="230972"/>
            </a:xfrm>
            <a:prstGeom prst="rect">
              <a:avLst/>
            </a:prstGeom>
          </p:spPr>
        </p:pic>
        <p:pic>
          <p:nvPicPr>
            <p:cNvPr id="37" name="object 37"/>
            <p:cNvPicPr/>
            <p:nvPr/>
          </p:nvPicPr>
          <p:blipFill>
            <a:blip r:embed="rId28" cstate="print"/>
            <a:stretch>
              <a:fillRect/>
            </a:stretch>
          </p:blipFill>
          <p:spPr>
            <a:xfrm>
              <a:off x="1003680" y="896366"/>
              <a:ext cx="479552" cy="208661"/>
            </a:xfrm>
            <a:prstGeom prst="rect">
              <a:avLst/>
            </a:prstGeom>
          </p:spPr>
        </p:pic>
      </p:grpSp>
      <p:grpSp>
        <p:nvGrpSpPr>
          <p:cNvPr id="38" name="object 38"/>
          <p:cNvGrpSpPr/>
          <p:nvPr/>
        </p:nvGrpSpPr>
        <p:grpSpPr>
          <a:xfrm>
            <a:off x="3089148" y="885363"/>
            <a:ext cx="3791585" cy="243840"/>
            <a:chOff x="1565146" y="885363"/>
            <a:chExt cx="3791585" cy="243840"/>
          </a:xfrm>
        </p:grpSpPr>
        <p:pic>
          <p:nvPicPr>
            <p:cNvPr id="39" name="object 39"/>
            <p:cNvPicPr/>
            <p:nvPr/>
          </p:nvPicPr>
          <p:blipFill>
            <a:blip r:embed="rId29" cstate="print"/>
            <a:stretch>
              <a:fillRect/>
            </a:stretch>
          </p:blipFill>
          <p:spPr>
            <a:xfrm>
              <a:off x="1565146" y="885363"/>
              <a:ext cx="2490982" cy="243226"/>
            </a:xfrm>
            <a:prstGeom prst="rect">
              <a:avLst/>
            </a:prstGeom>
          </p:spPr>
        </p:pic>
        <p:pic>
          <p:nvPicPr>
            <p:cNvPr id="40" name="object 40"/>
            <p:cNvPicPr/>
            <p:nvPr/>
          </p:nvPicPr>
          <p:blipFill>
            <a:blip r:embed="rId30" cstate="print"/>
            <a:stretch>
              <a:fillRect/>
            </a:stretch>
          </p:blipFill>
          <p:spPr>
            <a:xfrm>
              <a:off x="1566799" y="888365"/>
              <a:ext cx="2473579" cy="219710"/>
            </a:xfrm>
            <a:prstGeom prst="rect">
              <a:avLst/>
            </a:prstGeom>
          </p:spPr>
        </p:pic>
        <p:pic>
          <p:nvPicPr>
            <p:cNvPr id="41" name="object 41"/>
            <p:cNvPicPr/>
            <p:nvPr/>
          </p:nvPicPr>
          <p:blipFill>
            <a:blip r:embed="rId31" cstate="print"/>
            <a:stretch>
              <a:fillRect/>
            </a:stretch>
          </p:blipFill>
          <p:spPr>
            <a:xfrm>
              <a:off x="4091931" y="894544"/>
              <a:ext cx="1264174" cy="230972"/>
            </a:xfrm>
            <a:prstGeom prst="rect">
              <a:avLst/>
            </a:prstGeom>
          </p:spPr>
        </p:pic>
        <p:pic>
          <p:nvPicPr>
            <p:cNvPr id="42" name="object 42"/>
            <p:cNvPicPr/>
            <p:nvPr/>
          </p:nvPicPr>
          <p:blipFill>
            <a:blip r:embed="rId32" cstate="print"/>
            <a:stretch>
              <a:fillRect/>
            </a:stretch>
          </p:blipFill>
          <p:spPr>
            <a:xfrm>
              <a:off x="4094099" y="896366"/>
              <a:ext cx="1241933" cy="208661"/>
            </a:xfrm>
            <a:prstGeom prst="rect">
              <a:avLst/>
            </a:prstGeom>
          </p:spPr>
        </p:pic>
      </p:grpSp>
      <p:grpSp>
        <p:nvGrpSpPr>
          <p:cNvPr id="43" name="object 43"/>
          <p:cNvGrpSpPr/>
          <p:nvPr/>
        </p:nvGrpSpPr>
        <p:grpSpPr>
          <a:xfrm>
            <a:off x="6941802" y="894545"/>
            <a:ext cx="897255" cy="231140"/>
            <a:chOff x="5417800" y="894544"/>
            <a:chExt cx="897255" cy="231140"/>
          </a:xfrm>
        </p:grpSpPr>
        <p:pic>
          <p:nvPicPr>
            <p:cNvPr id="44" name="object 44"/>
            <p:cNvPicPr/>
            <p:nvPr/>
          </p:nvPicPr>
          <p:blipFill>
            <a:blip r:embed="rId33" cstate="print"/>
            <a:stretch>
              <a:fillRect/>
            </a:stretch>
          </p:blipFill>
          <p:spPr>
            <a:xfrm>
              <a:off x="5417800" y="894544"/>
              <a:ext cx="896912" cy="230972"/>
            </a:xfrm>
            <a:prstGeom prst="rect">
              <a:avLst/>
            </a:prstGeom>
          </p:spPr>
        </p:pic>
        <p:pic>
          <p:nvPicPr>
            <p:cNvPr id="45" name="object 45"/>
            <p:cNvPicPr/>
            <p:nvPr/>
          </p:nvPicPr>
          <p:blipFill>
            <a:blip r:embed="rId34" cstate="print"/>
            <a:stretch>
              <a:fillRect/>
            </a:stretch>
          </p:blipFill>
          <p:spPr>
            <a:xfrm>
              <a:off x="5419978" y="896366"/>
              <a:ext cx="874649" cy="208661"/>
            </a:xfrm>
            <a:prstGeom prst="rect">
              <a:avLst/>
            </a:prstGeom>
          </p:spPr>
        </p:pic>
      </p:grpSp>
      <p:grpSp>
        <p:nvGrpSpPr>
          <p:cNvPr id="46" name="object 46"/>
          <p:cNvGrpSpPr/>
          <p:nvPr/>
        </p:nvGrpSpPr>
        <p:grpSpPr>
          <a:xfrm>
            <a:off x="7897279" y="894489"/>
            <a:ext cx="184151" cy="188595"/>
            <a:chOff x="6373279" y="894489"/>
            <a:chExt cx="184150" cy="188595"/>
          </a:xfrm>
        </p:grpSpPr>
        <p:pic>
          <p:nvPicPr>
            <p:cNvPr id="47" name="object 47"/>
            <p:cNvPicPr/>
            <p:nvPr/>
          </p:nvPicPr>
          <p:blipFill>
            <a:blip r:embed="rId25" cstate="print"/>
            <a:stretch>
              <a:fillRect/>
            </a:stretch>
          </p:blipFill>
          <p:spPr>
            <a:xfrm>
              <a:off x="6373279" y="894489"/>
              <a:ext cx="183831" cy="188399"/>
            </a:xfrm>
            <a:prstGeom prst="rect">
              <a:avLst/>
            </a:prstGeom>
          </p:spPr>
        </p:pic>
        <p:pic>
          <p:nvPicPr>
            <p:cNvPr id="48" name="object 48"/>
            <p:cNvPicPr/>
            <p:nvPr/>
          </p:nvPicPr>
          <p:blipFill>
            <a:blip r:embed="rId26" cstate="print"/>
            <a:stretch>
              <a:fillRect/>
            </a:stretch>
          </p:blipFill>
          <p:spPr>
            <a:xfrm>
              <a:off x="6375526" y="896366"/>
              <a:ext cx="162305" cy="166243"/>
            </a:xfrm>
            <a:prstGeom prst="rect">
              <a:avLst/>
            </a:prstGeom>
          </p:spPr>
        </p:pic>
      </p:grpSp>
      <p:grpSp>
        <p:nvGrpSpPr>
          <p:cNvPr id="49" name="object 49"/>
          <p:cNvGrpSpPr/>
          <p:nvPr/>
        </p:nvGrpSpPr>
        <p:grpSpPr>
          <a:xfrm>
            <a:off x="8127463" y="894545"/>
            <a:ext cx="1602740" cy="234315"/>
            <a:chOff x="6603462" y="894544"/>
            <a:chExt cx="1602740" cy="234315"/>
          </a:xfrm>
        </p:grpSpPr>
        <p:pic>
          <p:nvPicPr>
            <p:cNvPr id="50" name="object 50"/>
            <p:cNvPicPr/>
            <p:nvPr/>
          </p:nvPicPr>
          <p:blipFill>
            <a:blip r:embed="rId35" cstate="print"/>
            <a:stretch>
              <a:fillRect/>
            </a:stretch>
          </p:blipFill>
          <p:spPr>
            <a:xfrm>
              <a:off x="6603462" y="943252"/>
              <a:ext cx="349815" cy="185321"/>
            </a:xfrm>
            <a:prstGeom prst="rect">
              <a:avLst/>
            </a:prstGeom>
          </p:spPr>
        </p:pic>
        <p:pic>
          <p:nvPicPr>
            <p:cNvPr id="51" name="object 51"/>
            <p:cNvPicPr/>
            <p:nvPr/>
          </p:nvPicPr>
          <p:blipFill>
            <a:blip r:embed="rId36" cstate="print"/>
            <a:stretch>
              <a:fillRect/>
            </a:stretch>
          </p:blipFill>
          <p:spPr>
            <a:xfrm>
              <a:off x="6605142" y="941451"/>
              <a:ext cx="328422" cy="166624"/>
            </a:xfrm>
            <a:prstGeom prst="rect">
              <a:avLst/>
            </a:prstGeom>
          </p:spPr>
        </p:pic>
        <p:pic>
          <p:nvPicPr>
            <p:cNvPr id="52" name="object 52"/>
            <p:cNvPicPr/>
            <p:nvPr/>
          </p:nvPicPr>
          <p:blipFill>
            <a:blip r:embed="rId37" cstate="print"/>
            <a:stretch>
              <a:fillRect/>
            </a:stretch>
          </p:blipFill>
          <p:spPr>
            <a:xfrm>
              <a:off x="6990584" y="894544"/>
              <a:ext cx="1215395" cy="230972"/>
            </a:xfrm>
            <a:prstGeom prst="rect">
              <a:avLst/>
            </a:prstGeom>
          </p:spPr>
        </p:pic>
        <p:pic>
          <p:nvPicPr>
            <p:cNvPr id="53" name="object 53"/>
            <p:cNvPicPr/>
            <p:nvPr/>
          </p:nvPicPr>
          <p:blipFill>
            <a:blip r:embed="rId38" cstate="print"/>
            <a:stretch>
              <a:fillRect/>
            </a:stretch>
          </p:blipFill>
          <p:spPr>
            <a:xfrm>
              <a:off x="6992746" y="896366"/>
              <a:ext cx="1193164" cy="208661"/>
            </a:xfrm>
            <a:prstGeom prst="rect">
              <a:avLst/>
            </a:prstGeom>
          </p:spPr>
        </p:pic>
      </p:grpSp>
      <p:grpSp>
        <p:nvGrpSpPr>
          <p:cNvPr id="54" name="object 54"/>
          <p:cNvGrpSpPr/>
          <p:nvPr/>
        </p:nvGrpSpPr>
        <p:grpSpPr>
          <a:xfrm>
            <a:off x="1959852" y="1168825"/>
            <a:ext cx="1441451" cy="234315"/>
            <a:chOff x="435852" y="1168824"/>
            <a:chExt cx="1441450" cy="234315"/>
          </a:xfrm>
        </p:grpSpPr>
        <p:pic>
          <p:nvPicPr>
            <p:cNvPr id="55" name="object 55"/>
            <p:cNvPicPr/>
            <p:nvPr/>
          </p:nvPicPr>
          <p:blipFill>
            <a:blip r:embed="rId39" cstate="print"/>
            <a:stretch>
              <a:fillRect/>
            </a:stretch>
          </p:blipFill>
          <p:spPr>
            <a:xfrm>
              <a:off x="435852" y="1168824"/>
              <a:ext cx="1440965" cy="234087"/>
            </a:xfrm>
            <a:prstGeom prst="rect">
              <a:avLst/>
            </a:prstGeom>
          </p:spPr>
        </p:pic>
        <p:pic>
          <p:nvPicPr>
            <p:cNvPr id="56" name="object 56"/>
            <p:cNvPicPr/>
            <p:nvPr/>
          </p:nvPicPr>
          <p:blipFill>
            <a:blip r:embed="rId40" cstate="print"/>
            <a:stretch>
              <a:fillRect/>
            </a:stretch>
          </p:blipFill>
          <p:spPr>
            <a:xfrm>
              <a:off x="437489" y="1170685"/>
              <a:ext cx="1418869" cy="211709"/>
            </a:xfrm>
            <a:prstGeom prst="rect">
              <a:avLst/>
            </a:prstGeom>
          </p:spPr>
        </p:pic>
      </p:grpSp>
      <p:grpSp>
        <p:nvGrpSpPr>
          <p:cNvPr id="57" name="object 57"/>
          <p:cNvGrpSpPr/>
          <p:nvPr/>
        </p:nvGrpSpPr>
        <p:grpSpPr>
          <a:xfrm>
            <a:off x="3468613" y="1168809"/>
            <a:ext cx="1453515" cy="231140"/>
            <a:chOff x="1944612" y="1168808"/>
            <a:chExt cx="1453515" cy="231140"/>
          </a:xfrm>
        </p:grpSpPr>
        <p:pic>
          <p:nvPicPr>
            <p:cNvPr id="58" name="object 58"/>
            <p:cNvPicPr/>
            <p:nvPr/>
          </p:nvPicPr>
          <p:blipFill>
            <a:blip r:embed="rId41" cstate="print"/>
            <a:stretch>
              <a:fillRect/>
            </a:stretch>
          </p:blipFill>
          <p:spPr>
            <a:xfrm>
              <a:off x="1944612" y="1168864"/>
              <a:ext cx="861845" cy="230972"/>
            </a:xfrm>
            <a:prstGeom prst="rect">
              <a:avLst/>
            </a:prstGeom>
          </p:spPr>
        </p:pic>
        <p:pic>
          <p:nvPicPr>
            <p:cNvPr id="59" name="object 59"/>
            <p:cNvPicPr/>
            <p:nvPr/>
          </p:nvPicPr>
          <p:blipFill>
            <a:blip r:embed="rId42" cstate="print"/>
            <a:stretch>
              <a:fillRect/>
            </a:stretch>
          </p:blipFill>
          <p:spPr>
            <a:xfrm>
              <a:off x="1946910" y="1170685"/>
              <a:ext cx="838962" cy="208661"/>
            </a:xfrm>
            <a:prstGeom prst="rect">
              <a:avLst/>
            </a:prstGeom>
          </p:spPr>
        </p:pic>
        <p:pic>
          <p:nvPicPr>
            <p:cNvPr id="60" name="object 60"/>
            <p:cNvPicPr/>
            <p:nvPr/>
          </p:nvPicPr>
          <p:blipFill>
            <a:blip r:embed="rId43" cstate="print"/>
            <a:stretch>
              <a:fillRect/>
            </a:stretch>
          </p:blipFill>
          <p:spPr>
            <a:xfrm>
              <a:off x="2842241" y="1168808"/>
              <a:ext cx="555534" cy="188399"/>
            </a:xfrm>
            <a:prstGeom prst="rect">
              <a:avLst/>
            </a:prstGeom>
          </p:spPr>
        </p:pic>
        <p:pic>
          <p:nvPicPr>
            <p:cNvPr id="61" name="object 61"/>
            <p:cNvPicPr/>
            <p:nvPr/>
          </p:nvPicPr>
          <p:blipFill>
            <a:blip r:embed="rId44" cstate="print"/>
            <a:stretch>
              <a:fillRect/>
            </a:stretch>
          </p:blipFill>
          <p:spPr>
            <a:xfrm>
              <a:off x="2844673" y="1170685"/>
              <a:ext cx="533907" cy="166242"/>
            </a:xfrm>
            <a:prstGeom prst="rect">
              <a:avLst/>
            </a:prstGeom>
          </p:spPr>
        </p:pic>
      </p:grpSp>
      <p:grpSp>
        <p:nvGrpSpPr>
          <p:cNvPr id="62" name="object 62"/>
          <p:cNvGrpSpPr/>
          <p:nvPr/>
        </p:nvGrpSpPr>
        <p:grpSpPr>
          <a:xfrm>
            <a:off x="4968231" y="1168825"/>
            <a:ext cx="1751964" cy="234315"/>
            <a:chOff x="3444230" y="1168824"/>
            <a:chExt cx="1751964" cy="234315"/>
          </a:xfrm>
        </p:grpSpPr>
        <p:pic>
          <p:nvPicPr>
            <p:cNvPr id="63" name="object 63"/>
            <p:cNvPicPr/>
            <p:nvPr/>
          </p:nvPicPr>
          <p:blipFill>
            <a:blip r:embed="rId45" cstate="print"/>
            <a:stretch>
              <a:fillRect/>
            </a:stretch>
          </p:blipFill>
          <p:spPr>
            <a:xfrm>
              <a:off x="3444230" y="1168824"/>
              <a:ext cx="1751857" cy="234087"/>
            </a:xfrm>
            <a:prstGeom prst="rect">
              <a:avLst/>
            </a:prstGeom>
          </p:spPr>
        </p:pic>
        <p:pic>
          <p:nvPicPr>
            <p:cNvPr id="64" name="object 64"/>
            <p:cNvPicPr/>
            <p:nvPr/>
          </p:nvPicPr>
          <p:blipFill>
            <a:blip r:embed="rId46" cstate="print"/>
            <a:stretch>
              <a:fillRect/>
            </a:stretch>
          </p:blipFill>
          <p:spPr>
            <a:xfrm>
              <a:off x="3447033" y="1170685"/>
              <a:ext cx="1728977" cy="211709"/>
            </a:xfrm>
            <a:prstGeom prst="rect">
              <a:avLst/>
            </a:prstGeom>
          </p:spPr>
        </p:pic>
      </p:grpSp>
      <p:grpSp>
        <p:nvGrpSpPr>
          <p:cNvPr id="65" name="object 65"/>
          <p:cNvGrpSpPr/>
          <p:nvPr/>
        </p:nvGrpSpPr>
        <p:grpSpPr>
          <a:xfrm>
            <a:off x="6777215" y="1168825"/>
            <a:ext cx="848360" cy="234315"/>
            <a:chOff x="5253215" y="1168824"/>
            <a:chExt cx="848360" cy="234315"/>
          </a:xfrm>
        </p:grpSpPr>
        <p:pic>
          <p:nvPicPr>
            <p:cNvPr id="66" name="object 66"/>
            <p:cNvPicPr/>
            <p:nvPr/>
          </p:nvPicPr>
          <p:blipFill>
            <a:blip r:embed="rId47" cstate="print"/>
            <a:stretch>
              <a:fillRect/>
            </a:stretch>
          </p:blipFill>
          <p:spPr>
            <a:xfrm>
              <a:off x="5253215" y="1168824"/>
              <a:ext cx="848130" cy="234087"/>
            </a:xfrm>
            <a:prstGeom prst="rect">
              <a:avLst/>
            </a:prstGeom>
          </p:spPr>
        </p:pic>
        <p:pic>
          <p:nvPicPr>
            <p:cNvPr id="67" name="object 67"/>
            <p:cNvPicPr/>
            <p:nvPr/>
          </p:nvPicPr>
          <p:blipFill>
            <a:blip r:embed="rId48" cstate="print"/>
            <a:stretch>
              <a:fillRect/>
            </a:stretch>
          </p:blipFill>
          <p:spPr>
            <a:xfrm>
              <a:off x="5255386" y="1170685"/>
              <a:ext cx="825880" cy="211709"/>
            </a:xfrm>
            <a:prstGeom prst="rect">
              <a:avLst/>
            </a:prstGeom>
          </p:spPr>
        </p:pic>
      </p:grpSp>
      <p:grpSp>
        <p:nvGrpSpPr>
          <p:cNvPr id="68" name="object 68"/>
          <p:cNvGrpSpPr/>
          <p:nvPr/>
        </p:nvGrpSpPr>
        <p:grpSpPr>
          <a:xfrm>
            <a:off x="7683999" y="1168865"/>
            <a:ext cx="1743075" cy="231140"/>
            <a:chOff x="6159998" y="1168864"/>
            <a:chExt cx="1743075" cy="231140"/>
          </a:xfrm>
        </p:grpSpPr>
        <p:pic>
          <p:nvPicPr>
            <p:cNvPr id="69" name="object 69"/>
            <p:cNvPicPr/>
            <p:nvPr/>
          </p:nvPicPr>
          <p:blipFill>
            <a:blip r:embed="rId21" cstate="print"/>
            <a:stretch>
              <a:fillRect/>
            </a:stretch>
          </p:blipFill>
          <p:spPr>
            <a:xfrm>
              <a:off x="6159998" y="1168864"/>
              <a:ext cx="1742713" cy="230972"/>
            </a:xfrm>
            <a:prstGeom prst="rect">
              <a:avLst/>
            </a:prstGeom>
          </p:spPr>
        </p:pic>
        <p:pic>
          <p:nvPicPr>
            <p:cNvPr id="70" name="object 70"/>
            <p:cNvPicPr/>
            <p:nvPr/>
          </p:nvPicPr>
          <p:blipFill>
            <a:blip r:embed="rId49" cstate="print"/>
            <a:stretch>
              <a:fillRect/>
            </a:stretch>
          </p:blipFill>
          <p:spPr>
            <a:xfrm>
              <a:off x="6162166" y="1170686"/>
              <a:ext cx="1720468" cy="208661"/>
            </a:xfrm>
            <a:prstGeom prst="rect">
              <a:avLst/>
            </a:prstGeom>
          </p:spPr>
        </p:pic>
      </p:grpSp>
      <p:grpSp>
        <p:nvGrpSpPr>
          <p:cNvPr id="71" name="object 71"/>
          <p:cNvGrpSpPr/>
          <p:nvPr/>
        </p:nvGrpSpPr>
        <p:grpSpPr>
          <a:xfrm>
            <a:off x="9488405" y="1168825"/>
            <a:ext cx="833119" cy="234315"/>
            <a:chOff x="7964403" y="1168824"/>
            <a:chExt cx="833119" cy="234315"/>
          </a:xfrm>
        </p:grpSpPr>
        <p:pic>
          <p:nvPicPr>
            <p:cNvPr id="72" name="object 72"/>
            <p:cNvPicPr/>
            <p:nvPr/>
          </p:nvPicPr>
          <p:blipFill>
            <a:blip r:embed="rId50" cstate="print"/>
            <a:stretch>
              <a:fillRect/>
            </a:stretch>
          </p:blipFill>
          <p:spPr>
            <a:xfrm>
              <a:off x="7964403" y="1168824"/>
              <a:ext cx="832907" cy="234087"/>
            </a:xfrm>
            <a:prstGeom prst="rect">
              <a:avLst/>
            </a:prstGeom>
          </p:spPr>
        </p:pic>
        <p:pic>
          <p:nvPicPr>
            <p:cNvPr id="73" name="object 73"/>
            <p:cNvPicPr/>
            <p:nvPr/>
          </p:nvPicPr>
          <p:blipFill>
            <a:blip r:embed="rId51" cstate="print"/>
            <a:stretch>
              <a:fillRect/>
            </a:stretch>
          </p:blipFill>
          <p:spPr>
            <a:xfrm>
              <a:off x="7966583" y="1170685"/>
              <a:ext cx="810514" cy="211709"/>
            </a:xfrm>
            <a:prstGeom prst="rect">
              <a:avLst/>
            </a:prstGeom>
          </p:spPr>
        </p:pic>
      </p:grpSp>
      <p:grpSp>
        <p:nvGrpSpPr>
          <p:cNvPr id="74" name="object 74"/>
          <p:cNvGrpSpPr/>
          <p:nvPr/>
        </p:nvGrpSpPr>
        <p:grpSpPr>
          <a:xfrm>
            <a:off x="2026918" y="1443145"/>
            <a:ext cx="1540511" cy="234315"/>
            <a:chOff x="502917" y="1443144"/>
            <a:chExt cx="1540510" cy="234315"/>
          </a:xfrm>
        </p:grpSpPr>
        <p:pic>
          <p:nvPicPr>
            <p:cNvPr id="75" name="object 75"/>
            <p:cNvPicPr/>
            <p:nvPr/>
          </p:nvPicPr>
          <p:blipFill>
            <a:blip r:embed="rId52" cstate="print"/>
            <a:stretch>
              <a:fillRect/>
            </a:stretch>
          </p:blipFill>
          <p:spPr>
            <a:xfrm>
              <a:off x="502917" y="1443144"/>
              <a:ext cx="1540006" cy="234087"/>
            </a:xfrm>
            <a:prstGeom prst="rect">
              <a:avLst/>
            </a:prstGeom>
          </p:spPr>
        </p:pic>
        <p:pic>
          <p:nvPicPr>
            <p:cNvPr id="76" name="object 76"/>
            <p:cNvPicPr/>
            <p:nvPr/>
          </p:nvPicPr>
          <p:blipFill>
            <a:blip r:embed="rId53" cstate="print"/>
            <a:stretch>
              <a:fillRect/>
            </a:stretch>
          </p:blipFill>
          <p:spPr>
            <a:xfrm>
              <a:off x="505104" y="1445005"/>
              <a:ext cx="1517624" cy="211709"/>
            </a:xfrm>
            <a:prstGeom prst="rect">
              <a:avLst/>
            </a:prstGeom>
          </p:spPr>
        </p:pic>
      </p:grpSp>
      <p:grpSp>
        <p:nvGrpSpPr>
          <p:cNvPr id="77" name="object 77"/>
          <p:cNvGrpSpPr/>
          <p:nvPr/>
        </p:nvGrpSpPr>
        <p:grpSpPr>
          <a:xfrm>
            <a:off x="3624067" y="1443129"/>
            <a:ext cx="2069464" cy="231140"/>
            <a:chOff x="2100066" y="1443128"/>
            <a:chExt cx="2069464" cy="231140"/>
          </a:xfrm>
        </p:grpSpPr>
        <p:pic>
          <p:nvPicPr>
            <p:cNvPr id="78" name="object 78"/>
            <p:cNvPicPr/>
            <p:nvPr/>
          </p:nvPicPr>
          <p:blipFill>
            <a:blip r:embed="rId54" cstate="print"/>
            <a:stretch>
              <a:fillRect/>
            </a:stretch>
          </p:blipFill>
          <p:spPr>
            <a:xfrm>
              <a:off x="2100066" y="1443128"/>
              <a:ext cx="616469" cy="188399"/>
            </a:xfrm>
            <a:prstGeom prst="rect">
              <a:avLst/>
            </a:prstGeom>
          </p:spPr>
        </p:pic>
        <p:pic>
          <p:nvPicPr>
            <p:cNvPr id="79" name="object 79"/>
            <p:cNvPicPr/>
            <p:nvPr/>
          </p:nvPicPr>
          <p:blipFill>
            <a:blip r:embed="rId55" cstate="print"/>
            <a:stretch>
              <a:fillRect/>
            </a:stretch>
          </p:blipFill>
          <p:spPr>
            <a:xfrm>
              <a:off x="2102230" y="1445005"/>
              <a:ext cx="594232" cy="166243"/>
            </a:xfrm>
            <a:prstGeom prst="rect">
              <a:avLst/>
            </a:prstGeom>
          </p:spPr>
        </p:pic>
        <p:pic>
          <p:nvPicPr>
            <p:cNvPr id="80" name="object 80"/>
            <p:cNvPicPr/>
            <p:nvPr/>
          </p:nvPicPr>
          <p:blipFill>
            <a:blip r:embed="rId15" cstate="print"/>
            <a:stretch>
              <a:fillRect/>
            </a:stretch>
          </p:blipFill>
          <p:spPr>
            <a:xfrm>
              <a:off x="2750807" y="1443184"/>
              <a:ext cx="1418106" cy="230972"/>
            </a:xfrm>
            <a:prstGeom prst="rect">
              <a:avLst/>
            </a:prstGeom>
          </p:spPr>
        </p:pic>
        <p:pic>
          <p:nvPicPr>
            <p:cNvPr id="81" name="object 81"/>
            <p:cNvPicPr/>
            <p:nvPr/>
          </p:nvPicPr>
          <p:blipFill>
            <a:blip r:embed="rId56" cstate="print"/>
            <a:stretch>
              <a:fillRect/>
            </a:stretch>
          </p:blipFill>
          <p:spPr>
            <a:xfrm>
              <a:off x="2753232" y="1445005"/>
              <a:ext cx="1395730" cy="208661"/>
            </a:xfrm>
            <a:prstGeom prst="rect">
              <a:avLst/>
            </a:prstGeom>
          </p:spPr>
        </p:pic>
      </p:grpSp>
      <p:grpSp>
        <p:nvGrpSpPr>
          <p:cNvPr id="82" name="object 82"/>
          <p:cNvGrpSpPr/>
          <p:nvPr/>
        </p:nvGrpSpPr>
        <p:grpSpPr>
          <a:xfrm>
            <a:off x="5756141" y="1443175"/>
            <a:ext cx="1688464" cy="231140"/>
            <a:chOff x="4232141" y="1443174"/>
            <a:chExt cx="1688464" cy="231140"/>
          </a:xfrm>
        </p:grpSpPr>
        <p:pic>
          <p:nvPicPr>
            <p:cNvPr id="83" name="object 83"/>
            <p:cNvPicPr/>
            <p:nvPr/>
          </p:nvPicPr>
          <p:blipFill>
            <a:blip r:embed="rId57" cstate="print"/>
            <a:stretch>
              <a:fillRect/>
            </a:stretch>
          </p:blipFill>
          <p:spPr>
            <a:xfrm>
              <a:off x="4232141" y="1443184"/>
              <a:ext cx="1524775" cy="230972"/>
            </a:xfrm>
            <a:prstGeom prst="rect">
              <a:avLst/>
            </a:prstGeom>
          </p:spPr>
        </p:pic>
        <p:pic>
          <p:nvPicPr>
            <p:cNvPr id="84" name="object 84"/>
            <p:cNvPicPr/>
            <p:nvPr/>
          </p:nvPicPr>
          <p:blipFill>
            <a:blip r:embed="rId58" cstate="print"/>
            <a:stretch>
              <a:fillRect/>
            </a:stretch>
          </p:blipFill>
          <p:spPr>
            <a:xfrm>
              <a:off x="4233799" y="1445005"/>
              <a:ext cx="1503426" cy="208661"/>
            </a:xfrm>
            <a:prstGeom prst="rect">
              <a:avLst/>
            </a:prstGeom>
          </p:spPr>
        </p:pic>
        <p:pic>
          <p:nvPicPr>
            <p:cNvPr id="85" name="object 85"/>
            <p:cNvPicPr/>
            <p:nvPr/>
          </p:nvPicPr>
          <p:blipFill>
            <a:blip r:embed="rId19" cstate="print"/>
            <a:stretch>
              <a:fillRect/>
            </a:stretch>
          </p:blipFill>
          <p:spPr>
            <a:xfrm>
              <a:off x="5789602" y="1443174"/>
              <a:ext cx="130449" cy="185272"/>
            </a:xfrm>
            <a:prstGeom prst="rect">
              <a:avLst/>
            </a:prstGeom>
          </p:spPr>
        </p:pic>
        <p:pic>
          <p:nvPicPr>
            <p:cNvPr id="86" name="object 86"/>
            <p:cNvPicPr/>
            <p:nvPr/>
          </p:nvPicPr>
          <p:blipFill>
            <a:blip r:embed="rId59" cstate="print"/>
            <a:stretch>
              <a:fillRect/>
            </a:stretch>
          </p:blipFill>
          <p:spPr>
            <a:xfrm>
              <a:off x="5791835" y="1445259"/>
              <a:ext cx="108457" cy="163830"/>
            </a:xfrm>
            <a:prstGeom prst="rect">
              <a:avLst/>
            </a:prstGeom>
          </p:spPr>
        </p:pic>
      </p:grpSp>
      <p:grpSp>
        <p:nvGrpSpPr>
          <p:cNvPr id="87" name="object 87"/>
          <p:cNvGrpSpPr/>
          <p:nvPr/>
        </p:nvGrpSpPr>
        <p:grpSpPr>
          <a:xfrm>
            <a:off x="7501094" y="1434003"/>
            <a:ext cx="485775" cy="243840"/>
            <a:chOff x="5977093" y="1434003"/>
            <a:chExt cx="485775" cy="243840"/>
          </a:xfrm>
        </p:grpSpPr>
        <p:pic>
          <p:nvPicPr>
            <p:cNvPr id="88" name="object 88"/>
            <p:cNvPicPr/>
            <p:nvPr/>
          </p:nvPicPr>
          <p:blipFill>
            <a:blip r:embed="rId60" cstate="print"/>
            <a:stretch>
              <a:fillRect/>
            </a:stretch>
          </p:blipFill>
          <p:spPr>
            <a:xfrm>
              <a:off x="5977093" y="1434003"/>
              <a:ext cx="485510" cy="243226"/>
            </a:xfrm>
            <a:prstGeom prst="rect">
              <a:avLst/>
            </a:prstGeom>
          </p:spPr>
        </p:pic>
        <p:pic>
          <p:nvPicPr>
            <p:cNvPr id="89" name="object 89"/>
            <p:cNvPicPr/>
            <p:nvPr/>
          </p:nvPicPr>
          <p:blipFill>
            <a:blip r:embed="rId61" cstate="print"/>
            <a:stretch>
              <a:fillRect/>
            </a:stretch>
          </p:blipFill>
          <p:spPr>
            <a:xfrm>
              <a:off x="5978778" y="1437004"/>
              <a:ext cx="467995" cy="219710"/>
            </a:xfrm>
            <a:prstGeom prst="rect">
              <a:avLst/>
            </a:prstGeom>
          </p:spPr>
        </p:pic>
      </p:grpSp>
      <p:grpSp>
        <p:nvGrpSpPr>
          <p:cNvPr id="90" name="object 90"/>
          <p:cNvGrpSpPr/>
          <p:nvPr/>
        </p:nvGrpSpPr>
        <p:grpSpPr>
          <a:xfrm>
            <a:off x="8031477" y="1443185"/>
            <a:ext cx="2218691" cy="231140"/>
            <a:chOff x="6507477" y="1443184"/>
            <a:chExt cx="2218690" cy="231140"/>
          </a:xfrm>
        </p:grpSpPr>
        <p:pic>
          <p:nvPicPr>
            <p:cNvPr id="91" name="object 91"/>
            <p:cNvPicPr/>
            <p:nvPr/>
          </p:nvPicPr>
          <p:blipFill>
            <a:blip r:embed="rId62" cstate="print"/>
            <a:stretch>
              <a:fillRect/>
            </a:stretch>
          </p:blipFill>
          <p:spPr>
            <a:xfrm>
              <a:off x="6507477" y="1443184"/>
              <a:ext cx="1270259" cy="230972"/>
            </a:xfrm>
            <a:prstGeom prst="rect">
              <a:avLst/>
            </a:prstGeom>
          </p:spPr>
        </p:pic>
        <p:pic>
          <p:nvPicPr>
            <p:cNvPr id="92" name="object 92"/>
            <p:cNvPicPr/>
            <p:nvPr/>
          </p:nvPicPr>
          <p:blipFill>
            <a:blip r:embed="rId63" cstate="print"/>
            <a:stretch>
              <a:fillRect/>
            </a:stretch>
          </p:blipFill>
          <p:spPr>
            <a:xfrm>
              <a:off x="6509638" y="1445006"/>
              <a:ext cx="1248409" cy="208661"/>
            </a:xfrm>
            <a:prstGeom prst="rect">
              <a:avLst/>
            </a:prstGeom>
          </p:spPr>
        </p:pic>
        <p:pic>
          <p:nvPicPr>
            <p:cNvPr id="93" name="object 93"/>
            <p:cNvPicPr/>
            <p:nvPr/>
          </p:nvPicPr>
          <p:blipFill>
            <a:blip r:embed="rId64" cstate="print"/>
            <a:stretch>
              <a:fillRect/>
            </a:stretch>
          </p:blipFill>
          <p:spPr>
            <a:xfrm>
              <a:off x="7805909" y="1443184"/>
              <a:ext cx="919771" cy="230972"/>
            </a:xfrm>
            <a:prstGeom prst="rect">
              <a:avLst/>
            </a:prstGeom>
          </p:spPr>
        </p:pic>
        <p:pic>
          <p:nvPicPr>
            <p:cNvPr id="94" name="object 94"/>
            <p:cNvPicPr/>
            <p:nvPr/>
          </p:nvPicPr>
          <p:blipFill>
            <a:blip r:embed="rId65" cstate="print"/>
            <a:stretch>
              <a:fillRect/>
            </a:stretch>
          </p:blipFill>
          <p:spPr>
            <a:xfrm>
              <a:off x="7808095" y="1445006"/>
              <a:ext cx="897119" cy="208661"/>
            </a:xfrm>
            <a:prstGeom prst="rect">
              <a:avLst/>
            </a:prstGeom>
          </p:spPr>
        </p:pic>
      </p:grpSp>
      <p:pic>
        <p:nvPicPr>
          <p:cNvPr id="95" name="object 95"/>
          <p:cNvPicPr/>
          <p:nvPr/>
        </p:nvPicPr>
        <p:blipFill>
          <a:blip r:embed="rId66" cstate="print"/>
          <a:stretch>
            <a:fillRect/>
          </a:stretch>
        </p:blipFill>
        <p:spPr>
          <a:xfrm>
            <a:off x="3799332" y="2133599"/>
            <a:ext cx="4593336" cy="4724399"/>
          </a:xfrm>
          <a:prstGeom prst="rect">
            <a:avLst/>
          </a:prstGeom>
        </p:spPr>
      </p:pic>
    </p:spTree>
    <p:extLst>
      <p:ext uri="{BB962C8B-B14F-4D97-AF65-F5344CB8AC3E}">
        <p14:creationId xmlns:p14="http://schemas.microsoft.com/office/powerpoint/2010/main" val="39982488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24002" y="112777"/>
            <a:ext cx="7999095" cy="706755"/>
            <a:chOff x="0" y="112776"/>
            <a:chExt cx="7999095" cy="706755"/>
          </a:xfrm>
        </p:grpSpPr>
        <p:pic>
          <p:nvPicPr>
            <p:cNvPr id="3" name="object 3"/>
            <p:cNvPicPr/>
            <p:nvPr/>
          </p:nvPicPr>
          <p:blipFill>
            <a:blip r:embed="rId2" cstate="print"/>
            <a:stretch>
              <a:fillRect/>
            </a:stretch>
          </p:blipFill>
          <p:spPr>
            <a:xfrm>
              <a:off x="95739" y="231053"/>
              <a:ext cx="1641247" cy="204711"/>
            </a:xfrm>
            <a:prstGeom prst="rect">
              <a:avLst/>
            </a:prstGeom>
          </p:spPr>
        </p:pic>
        <p:pic>
          <p:nvPicPr>
            <p:cNvPr id="4" name="object 4"/>
            <p:cNvPicPr/>
            <p:nvPr/>
          </p:nvPicPr>
          <p:blipFill>
            <a:blip r:embed="rId3" cstate="print"/>
            <a:stretch>
              <a:fillRect/>
            </a:stretch>
          </p:blipFill>
          <p:spPr>
            <a:xfrm>
              <a:off x="1647444" y="112776"/>
              <a:ext cx="1645158" cy="454913"/>
            </a:xfrm>
            <a:prstGeom prst="rect">
              <a:avLst/>
            </a:prstGeom>
          </p:spPr>
        </p:pic>
        <p:pic>
          <p:nvPicPr>
            <p:cNvPr id="5" name="object 5"/>
            <p:cNvPicPr/>
            <p:nvPr/>
          </p:nvPicPr>
          <p:blipFill>
            <a:blip r:embed="rId4" cstate="print"/>
            <a:stretch>
              <a:fillRect/>
            </a:stretch>
          </p:blipFill>
          <p:spPr>
            <a:xfrm>
              <a:off x="3069335" y="112776"/>
              <a:ext cx="2035302" cy="454913"/>
            </a:xfrm>
            <a:prstGeom prst="rect">
              <a:avLst/>
            </a:prstGeom>
          </p:spPr>
        </p:pic>
        <p:pic>
          <p:nvPicPr>
            <p:cNvPr id="6" name="object 6"/>
            <p:cNvPicPr/>
            <p:nvPr/>
          </p:nvPicPr>
          <p:blipFill>
            <a:blip r:embed="rId5" cstate="print"/>
            <a:stretch>
              <a:fillRect/>
            </a:stretch>
          </p:blipFill>
          <p:spPr>
            <a:xfrm>
              <a:off x="4881371" y="112776"/>
              <a:ext cx="1628394" cy="454913"/>
            </a:xfrm>
            <a:prstGeom prst="rect">
              <a:avLst/>
            </a:prstGeom>
          </p:spPr>
        </p:pic>
        <p:pic>
          <p:nvPicPr>
            <p:cNvPr id="7" name="object 7"/>
            <p:cNvPicPr/>
            <p:nvPr/>
          </p:nvPicPr>
          <p:blipFill>
            <a:blip r:embed="rId6" cstate="print"/>
            <a:stretch>
              <a:fillRect/>
            </a:stretch>
          </p:blipFill>
          <p:spPr>
            <a:xfrm>
              <a:off x="6284976" y="112776"/>
              <a:ext cx="1073657" cy="454913"/>
            </a:xfrm>
            <a:prstGeom prst="rect">
              <a:avLst/>
            </a:prstGeom>
          </p:spPr>
        </p:pic>
        <p:pic>
          <p:nvPicPr>
            <p:cNvPr id="8" name="object 8"/>
            <p:cNvPicPr/>
            <p:nvPr/>
          </p:nvPicPr>
          <p:blipFill>
            <a:blip r:embed="rId7" cstate="print"/>
            <a:stretch>
              <a:fillRect/>
            </a:stretch>
          </p:blipFill>
          <p:spPr>
            <a:xfrm>
              <a:off x="7133843" y="112776"/>
              <a:ext cx="390905" cy="454913"/>
            </a:xfrm>
            <a:prstGeom prst="rect">
              <a:avLst/>
            </a:prstGeom>
          </p:spPr>
        </p:pic>
        <p:pic>
          <p:nvPicPr>
            <p:cNvPr id="9" name="object 9"/>
            <p:cNvPicPr/>
            <p:nvPr/>
          </p:nvPicPr>
          <p:blipFill>
            <a:blip r:embed="rId8" cstate="print"/>
            <a:stretch>
              <a:fillRect/>
            </a:stretch>
          </p:blipFill>
          <p:spPr>
            <a:xfrm>
              <a:off x="7252716" y="120396"/>
              <a:ext cx="371106" cy="454913"/>
            </a:xfrm>
            <a:prstGeom prst="rect">
              <a:avLst/>
            </a:prstGeom>
          </p:spPr>
        </p:pic>
        <p:pic>
          <p:nvPicPr>
            <p:cNvPr id="10" name="object 10"/>
            <p:cNvPicPr/>
            <p:nvPr/>
          </p:nvPicPr>
          <p:blipFill>
            <a:blip r:embed="rId9" cstate="print"/>
            <a:stretch>
              <a:fillRect/>
            </a:stretch>
          </p:blipFill>
          <p:spPr>
            <a:xfrm>
              <a:off x="7351776" y="112776"/>
              <a:ext cx="646937" cy="454913"/>
            </a:xfrm>
            <a:prstGeom prst="rect">
              <a:avLst/>
            </a:prstGeom>
          </p:spPr>
        </p:pic>
        <p:pic>
          <p:nvPicPr>
            <p:cNvPr id="11" name="object 11"/>
            <p:cNvPicPr/>
            <p:nvPr/>
          </p:nvPicPr>
          <p:blipFill>
            <a:blip r:embed="rId10" cstate="print"/>
            <a:stretch>
              <a:fillRect/>
            </a:stretch>
          </p:blipFill>
          <p:spPr>
            <a:xfrm>
              <a:off x="0" y="356616"/>
              <a:ext cx="2157222" cy="454913"/>
            </a:xfrm>
            <a:prstGeom prst="rect">
              <a:avLst/>
            </a:prstGeom>
          </p:spPr>
        </p:pic>
        <p:pic>
          <p:nvPicPr>
            <p:cNvPr id="12" name="object 12"/>
            <p:cNvPicPr/>
            <p:nvPr/>
          </p:nvPicPr>
          <p:blipFill>
            <a:blip r:embed="rId7" cstate="print"/>
            <a:stretch>
              <a:fillRect/>
            </a:stretch>
          </p:blipFill>
          <p:spPr>
            <a:xfrm>
              <a:off x="1933955" y="356616"/>
              <a:ext cx="390906" cy="454913"/>
            </a:xfrm>
            <a:prstGeom prst="rect">
              <a:avLst/>
            </a:prstGeom>
          </p:spPr>
        </p:pic>
        <p:pic>
          <p:nvPicPr>
            <p:cNvPr id="13" name="object 13"/>
            <p:cNvPicPr/>
            <p:nvPr/>
          </p:nvPicPr>
          <p:blipFill>
            <a:blip r:embed="rId11" cstate="print"/>
            <a:stretch>
              <a:fillRect/>
            </a:stretch>
          </p:blipFill>
          <p:spPr>
            <a:xfrm>
              <a:off x="2052827" y="364235"/>
              <a:ext cx="326898" cy="454913"/>
            </a:xfrm>
            <a:prstGeom prst="rect">
              <a:avLst/>
            </a:prstGeom>
          </p:spPr>
        </p:pic>
      </p:grpSp>
      <p:sp>
        <p:nvSpPr>
          <p:cNvPr id="14" name="object 14"/>
          <p:cNvSpPr txBox="1"/>
          <p:nvPr/>
        </p:nvSpPr>
        <p:spPr>
          <a:xfrm>
            <a:off x="1602741" y="162306"/>
            <a:ext cx="8100695" cy="1974387"/>
          </a:xfrm>
          <a:prstGeom prst="rect">
            <a:avLst/>
          </a:prstGeom>
        </p:spPr>
        <p:txBody>
          <a:bodyPr vert="horz" wrap="square" lIns="0" tIns="12065" rIns="0" bIns="0" rtlCol="0">
            <a:spAutoFit/>
          </a:bodyPr>
          <a:lstStyle/>
          <a:p>
            <a:pPr marL="12700" marR="314952">
              <a:spcBef>
                <a:spcPts val="95"/>
              </a:spcBef>
            </a:pPr>
            <a:r>
              <a:rPr sz="1600" b="1" spc="-5" dirty="0">
                <a:solidFill>
                  <a:srgbClr val="1F487C"/>
                </a:solidFill>
                <a:latin typeface="Arial"/>
                <a:cs typeface="Arial"/>
              </a:rPr>
              <a:t>Նախագահների</a:t>
            </a:r>
            <a:r>
              <a:rPr sz="1600" b="1" spc="-91" dirty="0">
                <a:solidFill>
                  <a:srgbClr val="1F487C"/>
                </a:solidFill>
                <a:latin typeface="Arial"/>
                <a:cs typeface="Arial"/>
              </a:rPr>
              <a:t> </a:t>
            </a:r>
            <a:r>
              <a:rPr sz="1600" b="1" spc="-5" dirty="0">
                <a:solidFill>
                  <a:srgbClr val="1F487C"/>
                </a:solidFill>
                <a:latin typeface="Arial"/>
                <a:cs typeface="Arial"/>
              </a:rPr>
              <a:t>համաժողովը</a:t>
            </a:r>
            <a:r>
              <a:rPr sz="1600" b="1" spc="-65" dirty="0">
                <a:solidFill>
                  <a:srgbClr val="1F487C"/>
                </a:solidFill>
                <a:latin typeface="Arial"/>
                <a:cs typeface="Arial"/>
              </a:rPr>
              <a:t> </a:t>
            </a:r>
            <a:r>
              <a:rPr sz="1600" b="1" spc="-11" dirty="0">
                <a:solidFill>
                  <a:srgbClr val="1F487C"/>
                </a:solidFill>
                <a:latin typeface="Arial"/>
                <a:cs typeface="Arial"/>
              </a:rPr>
              <a:t>խորհրդարանում</a:t>
            </a:r>
            <a:r>
              <a:rPr sz="1600" b="1" spc="-65" dirty="0">
                <a:solidFill>
                  <a:srgbClr val="1F487C"/>
                </a:solidFill>
                <a:latin typeface="Arial"/>
                <a:cs typeface="Arial"/>
              </a:rPr>
              <a:t> </a:t>
            </a:r>
            <a:r>
              <a:rPr sz="1600" b="1" spc="-5" dirty="0">
                <a:solidFill>
                  <a:srgbClr val="1F487C"/>
                </a:solidFill>
                <a:latin typeface="Arial"/>
                <a:cs typeface="Arial"/>
              </a:rPr>
              <a:t>քաղաքական</a:t>
            </a:r>
            <a:r>
              <a:rPr sz="1600" b="1" spc="-80" dirty="0">
                <a:solidFill>
                  <a:srgbClr val="1F487C"/>
                </a:solidFill>
                <a:latin typeface="Arial"/>
                <a:cs typeface="Arial"/>
              </a:rPr>
              <a:t> </a:t>
            </a:r>
            <a:r>
              <a:rPr sz="1600" b="1" spc="-5" dirty="0">
                <a:solidFill>
                  <a:srgbClr val="1F487C"/>
                </a:solidFill>
                <a:latin typeface="Arial"/>
                <a:cs typeface="Arial"/>
              </a:rPr>
              <a:t>մարմին</a:t>
            </a:r>
            <a:r>
              <a:rPr sz="1600" b="1" spc="-80" dirty="0">
                <a:solidFill>
                  <a:srgbClr val="1F487C"/>
                </a:solidFill>
                <a:latin typeface="Arial"/>
                <a:cs typeface="Arial"/>
              </a:rPr>
              <a:t> </a:t>
            </a:r>
            <a:r>
              <a:rPr sz="1600" b="1" spc="-5" dirty="0">
                <a:solidFill>
                  <a:srgbClr val="1F487C"/>
                </a:solidFill>
                <a:latin typeface="Arial"/>
                <a:cs typeface="Arial"/>
              </a:rPr>
              <a:t>է</a:t>
            </a:r>
            <a:r>
              <a:rPr sz="1600" b="1" spc="-5" dirty="0">
                <a:solidFill>
                  <a:srgbClr val="1F487C"/>
                </a:solidFill>
                <a:cs typeface="Calibri"/>
              </a:rPr>
              <a:t>,</a:t>
            </a:r>
            <a:r>
              <a:rPr sz="1600" b="1" spc="5" dirty="0">
                <a:solidFill>
                  <a:srgbClr val="1F487C"/>
                </a:solidFill>
                <a:cs typeface="Calibri"/>
              </a:rPr>
              <a:t> </a:t>
            </a:r>
            <a:r>
              <a:rPr sz="1600" b="1" spc="-11" dirty="0">
                <a:solidFill>
                  <a:srgbClr val="1F487C"/>
                </a:solidFill>
                <a:latin typeface="Arial"/>
                <a:cs typeface="Arial"/>
              </a:rPr>
              <a:t>որը </a:t>
            </a:r>
            <a:r>
              <a:rPr sz="1600" b="1" spc="-431" dirty="0">
                <a:solidFill>
                  <a:srgbClr val="1F487C"/>
                </a:solidFill>
                <a:latin typeface="Arial"/>
                <a:cs typeface="Arial"/>
              </a:rPr>
              <a:t> </a:t>
            </a:r>
            <a:r>
              <a:rPr sz="1600" b="1" spc="-11" dirty="0">
                <a:solidFill>
                  <a:srgbClr val="1F487C"/>
                </a:solidFill>
                <a:latin typeface="Arial"/>
                <a:cs typeface="Arial"/>
              </a:rPr>
              <a:t>պատասխանատու</a:t>
            </a:r>
            <a:r>
              <a:rPr sz="1600" b="1" spc="-65" dirty="0">
                <a:solidFill>
                  <a:srgbClr val="1F487C"/>
                </a:solidFill>
                <a:latin typeface="Arial"/>
                <a:cs typeface="Arial"/>
              </a:rPr>
              <a:t> </a:t>
            </a:r>
            <a:r>
              <a:rPr sz="1600" b="1" spc="-5" dirty="0">
                <a:solidFill>
                  <a:srgbClr val="1F487C"/>
                </a:solidFill>
                <a:latin typeface="Arial"/>
                <a:cs typeface="Arial"/>
              </a:rPr>
              <a:t>է</a:t>
            </a:r>
            <a:r>
              <a:rPr sz="1600" b="1" spc="-5" dirty="0">
                <a:solidFill>
                  <a:srgbClr val="1F487C"/>
                </a:solidFill>
                <a:cs typeface="Calibri"/>
              </a:rPr>
              <a:t>.</a:t>
            </a:r>
            <a:endParaRPr sz="1600">
              <a:solidFill>
                <a:prstClr val="black"/>
              </a:solidFill>
              <a:cs typeface="Calibri"/>
            </a:endParaRPr>
          </a:p>
          <a:p>
            <a:pPr>
              <a:spcBef>
                <a:spcPts val="25"/>
              </a:spcBef>
            </a:pPr>
            <a:endParaRPr sz="1551">
              <a:solidFill>
                <a:prstClr val="black"/>
              </a:solidFill>
              <a:cs typeface="Calibri"/>
            </a:endParaRPr>
          </a:p>
          <a:p>
            <a:pPr marL="12700" marR="5080"/>
            <a:r>
              <a:rPr sz="1600" spc="-15" dirty="0">
                <a:solidFill>
                  <a:srgbClr val="1F487C"/>
                </a:solidFill>
                <a:cs typeface="Calibri"/>
              </a:rPr>
              <a:t>1.</a:t>
            </a:r>
            <a:r>
              <a:rPr sz="1600" spc="-15" dirty="0">
                <a:solidFill>
                  <a:srgbClr val="1F487C"/>
                </a:solidFill>
                <a:latin typeface="Microsoft Sans Serif"/>
                <a:cs typeface="Microsoft Sans Serif"/>
              </a:rPr>
              <a:t>խորհրդարանի</a:t>
            </a:r>
            <a:r>
              <a:rPr sz="1600" dirty="0">
                <a:solidFill>
                  <a:srgbClr val="1F487C"/>
                </a:solidFill>
                <a:latin typeface="Microsoft Sans Serif"/>
                <a:cs typeface="Microsoft Sans Serif"/>
              </a:rPr>
              <a:t> </a:t>
            </a:r>
            <a:r>
              <a:rPr sz="1600" spc="-20" dirty="0">
                <a:solidFill>
                  <a:srgbClr val="1F487C"/>
                </a:solidFill>
                <a:latin typeface="Microsoft Sans Serif"/>
                <a:cs typeface="Microsoft Sans Serif"/>
              </a:rPr>
              <a:t>բիզնեսի</a:t>
            </a:r>
            <a:r>
              <a:rPr sz="1600" spc="-25" dirty="0">
                <a:solidFill>
                  <a:srgbClr val="1F487C"/>
                </a:solidFill>
                <a:latin typeface="Microsoft Sans Serif"/>
                <a:cs typeface="Microsoft Sans Serif"/>
              </a:rPr>
              <a:t> </a:t>
            </a:r>
            <a:r>
              <a:rPr sz="1600" spc="-65" dirty="0">
                <a:solidFill>
                  <a:srgbClr val="1F487C"/>
                </a:solidFill>
                <a:latin typeface="Microsoft Sans Serif"/>
                <a:cs typeface="Microsoft Sans Serif"/>
              </a:rPr>
              <a:t>և </a:t>
            </a:r>
            <a:r>
              <a:rPr sz="1600" spc="-11" dirty="0">
                <a:solidFill>
                  <a:srgbClr val="1F487C"/>
                </a:solidFill>
                <a:latin typeface="Microsoft Sans Serif"/>
                <a:cs typeface="Microsoft Sans Serif"/>
              </a:rPr>
              <a:t>օրենսդրական</a:t>
            </a:r>
            <a:r>
              <a:rPr sz="1600" spc="5" dirty="0">
                <a:solidFill>
                  <a:srgbClr val="1F487C"/>
                </a:solidFill>
                <a:latin typeface="Microsoft Sans Serif"/>
                <a:cs typeface="Microsoft Sans Serif"/>
              </a:rPr>
              <a:t> </a:t>
            </a:r>
            <a:r>
              <a:rPr sz="1600" spc="-11" dirty="0">
                <a:solidFill>
                  <a:srgbClr val="1F487C"/>
                </a:solidFill>
                <a:latin typeface="Microsoft Sans Serif"/>
                <a:cs typeface="Microsoft Sans Serif"/>
              </a:rPr>
              <a:t>պլանավորման</a:t>
            </a:r>
            <a:r>
              <a:rPr sz="1600" dirty="0">
                <a:solidFill>
                  <a:srgbClr val="1F487C"/>
                </a:solidFill>
                <a:latin typeface="Microsoft Sans Serif"/>
                <a:cs typeface="Microsoft Sans Serif"/>
              </a:rPr>
              <a:t> </a:t>
            </a:r>
            <a:r>
              <a:rPr sz="1600" spc="-11" dirty="0">
                <a:solidFill>
                  <a:srgbClr val="1F487C"/>
                </a:solidFill>
                <a:latin typeface="Microsoft Sans Serif"/>
                <a:cs typeface="Microsoft Sans Serif"/>
              </a:rPr>
              <a:t>կազմակերպման</a:t>
            </a:r>
            <a:r>
              <a:rPr sz="1600" spc="-5" dirty="0">
                <a:solidFill>
                  <a:srgbClr val="1F487C"/>
                </a:solidFill>
                <a:latin typeface="Microsoft Sans Serif"/>
                <a:cs typeface="Microsoft Sans Serif"/>
              </a:rPr>
              <a:t> </a:t>
            </a:r>
            <a:r>
              <a:rPr sz="1600" spc="-11" dirty="0">
                <a:solidFill>
                  <a:srgbClr val="1F487C"/>
                </a:solidFill>
                <a:latin typeface="Microsoft Sans Serif"/>
                <a:cs typeface="Microsoft Sans Serif"/>
              </a:rPr>
              <a:t>համար </a:t>
            </a:r>
            <a:r>
              <a:rPr sz="1600" spc="-5" dirty="0">
                <a:solidFill>
                  <a:srgbClr val="1F487C"/>
                </a:solidFill>
                <a:latin typeface="Microsoft Sans Serif"/>
                <a:cs typeface="Microsoft Sans Serif"/>
              </a:rPr>
              <a:t> </a:t>
            </a:r>
            <a:r>
              <a:rPr sz="1600" spc="-25" dirty="0">
                <a:solidFill>
                  <a:srgbClr val="1F487C"/>
                </a:solidFill>
                <a:cs typeface="Calibri"/>
              </a:rPr>
              <a:t>2.</a:t>
            </a:r>
            <a:r>
              <a:rPr sz="1600" spc="-25" dirty="0">
                <a:solidFill>
                  <a:srgbClr val="1F487C"/>
                </a:solidFill>
                <a:latin typeface="Microsoft Sans Serif"/>
                <a:cs typeface="Microsoft Sans Serif"/>
              </a:rPr>
              <a:t>որոշում</a:t>
            </a:r>
            <a:r>
              <a:rPr sz="1600" spc="5" dirty="0">
                <a:solidFill>
                  <a:srgbClr val="1F487C"/>
                </a:solidFill>
                <a:latin typeface="Microsoft Sans Serif"/>
                <a:cs typeface="Microsoft Sans Serif"/>
              </a:rPr>
              <a:t> </a:t>
            </a:r>
            <a:r>
              <a:rPr sz="1600" spc="-15" dirty="0">
                <a:solidFill>
                  <a:srgbClr val="1F487C"/>
                </a:solidFill>
                <a:latin typeface="Microsoft Sans Serif"/>
                <a:cs typeface="Microsoft Sans Serif"/>
              </a:rPr>
              <a:t>կայացնել</a:t>
            </a:r>
            <a:r>
              <a:rPr sz="1600" spc="335" dirty="0">
                <a:solidFill>
                  <a:srgbClr val="1F487C"/>
                </a:solidFill>
                <a:latin typeface="Microsoft Sans Serif"/>
                <a:cs typeface="Microsoft Sans Serif"/>
              </a:rPr>
              <a:t> </a:t>
            </a:r>
            <a:r>
              <a:rPr sz="1600" spc="-15" dirty="0">
                <a:solidFill>
                  <a:srgbClr val="1F487C"/>
                </a:solidFill>
                <a:latin typeface="Microsoft Sans Serif"/>
                <a:cs typeface="Microsoft Sans Serif"/>
              </a:rPr>
              <a:t>կոմիտեների</a:t>
            </a:r>
            <a:r>
              <a:rPr sz="1600" spc="5" dirty="0">
                <a:solidFill>
                  <a:srgbClr val="1F487C"/>
                </a:solidFill>
                <a:latin typeface="Microsoft Sans Serif"/>
                <a:cs typeface="Microsoft Sans Serif"/>
              </a:rPr>
              <a:t> </a:t>
            </a:r>
            <a:r>
              <a:rPr sz="1600" spc="-65" dirty="0">
                <a:solidFill>
                  <a:srgbClr val="1F487C"/>
                </a:solidFill>
                <a:latin typeface="Microsoft Sans Serif"/>
                <a:cs typeface="Microsoft Sans Serif"/>
              </a:rPr>
              <a:t>և</a:t>
            </a:r>
            <a:r>
              <a:rPr sz="1600" spc="-51" dirty="0">
                <a:solidFill>
                  <a:srgbClr val="1F487C"/>
                </a:solidFill>
                <a:latin typeface="Microsoft Sans Serif"/>
                <a:cs typeface="Microsoft Sans Serif"/>
              </a:rPr>
              <a:t> </a:t>
            </a:r>
            <a:r>
              <a:rPr sz="1600" spc="-15" dirty="0">
                <a:solidFill>
                  <a:srgbClr val="1F487C"/>
                </a:solidFill>
                <a:latin typeface="Microsoft Sans Serif"/>
                <a:cs typeface="Microsoft Sans Serif"/>
              </a:rPr>
              <a:t>պատվիրակությունների</a:t>
            </a:r>
            <a:r>
              <a:rPr sz="1600" spc="15" dirty="0">
                <a:solidFill>
                  <a:srgbClr val="1F487C"/>
                </a:solidFill>
                <a:latin typeface="Microsoft Sans Serif"/>
                <a:cs typeface="Microsoft Sans Serif"/>
              </a:rPr>
              <a:t> </a:t>
            </a:r>
            <a:r>
              <a:rPr sz="1600" spc="-20" dirty="0">
                <a:solidFill>
                  <a:srgbClr val="1F487C"/>
                </a:solidFill>
                <a:latin typeface="Microsoft Sans Serif"/>
                <a:cs typeface="Microsoft Sans Serif"/>
              </a:rPr>
              <a:t>պարտավորությունների</a:t>
            </a:r>
            <a:r>
              <a:rPr sz="1600" spc="25" dirty="0">
                <a:solidFill>
                  <a:srgbClr val="1F487C"/>
                </a:solidFill>
                <a:latin typeface="Microsoft Sans Serif"/>
                <a:cs typeface="Microsoft Sans Serif"/>
              </a:rPr>
              <a:t> </a:t>
            </a:r>
            <a:r>
              <a:rPr sz="1600" spc="-65" dirty="0">
                <a:solidFill>
                  <a:srgbClr val="1F487C"/>
                </a:solidFill>
                <a:latin typeface="Microsoft Sans Serif"/>
                <a:cs typeface="Microsoft Sans Serif"/>
              </a:rPr>
              <a:t>և </a:t>
            </a:r>
            <a:r>
              <a:rPr sz="1600" spc="-409" dirty="0">
                <a:solidFill>
                  <a:srgbClr val="1F487C"/>
                </a:solidFill>
                <a:latin typeface="Microsoft Sans Serif"/>
                <a:cs typeface="Microsoft Sans Serif"/>
              </a:rPr>
              <a:t> </a:t>
            </a:r>
            <a:r>
              <a:rPr sz="1600" spc="-20" dirty="0">
                <a:solidFill>
                  <a:srgbClr val="1F487C"/>
                </a:solidFill>
                <a:latin typeface="Microsoft Sans Serif"/>
                <a:cs typeface="Microsoft Sans Serif"/>
              </a:rPr>
              <a:t>անդամակցության</a:t>
            </a:r>
            <a:r>
              <a:rPr sz="1600" spc="-5" dirty="0">
                <a:solidFill>
                  <a:srgbClr val="1F487C"/>
                </a:solidFill>
                <a:latin typeface="Microsoft Sans Serif"/>
                <a:cs typeface="Microsoft Sans Serif"/>
              </a:rPr>
              <a:t> </a:t>
            </a:r>
            <a:r>
              <a:rPr sz="1600" spc="-15" dirty="0">
                <a:solidFill>
                  <a:srgbClr val="1F487C"/>
                </a:solidFill>
                <a:latin typeface="Microsoft Sans Serif"/>
                <a:cs typeface="Microsoft Sans Serif"/>
              </a:rPr>
              <a:t>վերաբերյալ</a:t>
            </a:r>
            <a:endParaRPr sz="1600">
              <a:solidFill>
                <a:prstClr val="black"/>
              </a:solidFill>
              <a:latin typeface="Microsoft Sans Serif"/>
              <a:cs typeface="Microsoft Sans Serif"/>
            </a:endParaRPr>
          </a:p>
          <a:p>
            <a:pPr marL="12700" marR="53973">
              <a:spcBef>
                <a:spcPts val="5"/>
              </a:spcBef>
            </a:pPr>
            <a:r>
              <a:rPr sz="1600" spc="-5" dirty="0">
                <a:solidFill>
                  <a:srgbClr val="1F487C"/>
                </a:solidFill>
                <a:cs typeface="Calibri"/>
              </a:rPr>
              <a:t>3.</a:t>
            </a:r>
            <a:r>
              <a:rPr sz="1600" spc="-5" dirty="0">
                <a:solidFill>
                  <a:srgbClr val="1F487C"/>
                </a:solidFill>
                <a:latin typeface="Microsoft Sans Serif"/>
                <a:cs typeface="Microsoft Sans Serif"/>
              </a:rPr>
              <a:t>ԵՄ </a:t>
            </a:r>
            <a:r>
              <a:rPr sz="1600" spc="-20" dirty="0">
                <a:solidFill>
                  <a:srgbClr val="1F487C"/>
                </a:solidFill>
                <a:latin typeface="Microsoft Sans Serif"/>
                <a:cs typeface="Microsoft Sans Serif"/>
              </a:rPr>
              <a:t>այլ </a:t>
            </a:r>
            <a:r>
              <a:rPr sz="1600" spc="-15" dirty="0">
                <a:solidFill>
                  <a:srgbClr val="1F487C"/>
                </a:solidFill>
                <a:latin typeface="Microsoft Sans Serif"/>
                <a:cs typeface="Microsoft Sans Serif"/>
              </a:rPr>
              <a:t>ինստիտուտների</a:t>
            </a:r>
            <a:r>
              <a:rPr sz="1600" spc="-15" dirty="0">
                <a:solidFill>
                  <a:srgbClr val="1F487C"/>
                </a:solidFill>
                <a:cs typeface="Calibri"/>
              </a:rPr>
              <a:t>, </a:t>
            </a:r>
            <a:r>
              <a:rPr sz="1600" spc="-25" dirty="0">
                <a:solidFill>
                  <a:srgbClr val="1F487C"/>
                </a:solidFill>
                <a:latin typeface="Microsoft Sans Serif"/>
                <a:cs typeface="Microsoft Sans Serif"/>
              </a:rPr>
              <a:t>ազգային </a:t>
            </a:r>
            <a:r>
              <a:rPr sz="1600" spc="-15" dirty="0">
                <a:solidFill>
                  <a:srgbClr val="1F487C"/>
                </a:solidFill>
                <a:latin typeface="Microsoft Sans Serif"/>
                <a:cs typeface="Microsoft Sans Serif"/>
              </a:rPr>
              <a:t>խորհրդարանների </a:t>
            </a:r>
            <a:r>
              <a:rPr sz="1600" spc="-65" dirty="0">
                <a:solidFill>
                  <a:srgbClr val="1F487C"/>
                </a:solidFill>
                <a:latin typeface="Microsoft Sans Serif"/>
                <a:cs typeface="Microsoft Sans Serif"/>
              </a:rPr>
              <a:t>և </a:t>
            </a:r>
            <a:r>
              <a:rPr sz="1600" spc="-11" dirty="0">
                <a:solidFill>
                  <a:srgbClr val="1F487C"/>
                </a:solidFill>
                <a:latin typeface="Microsoft Sans Serif"/>
                <a:cs typeface="Microsoft Sans Serif"/>
              </a:rPr>
              <a:t>ոչ </a:t>
            </a:r>
            <a:r>
              <a:rPr sz="1600" spc="-5" dirty="0">
                <a:solidFill>
                  <a:srgbClr val="1F487C"/>
                </a:solidFill>
                <a:latin typeface="Microsoft Sans Serif"/>
                <a:cs typeface="Microsoft Sans Serif"/>
              </a:rPr>
              <a:t>ԵՄ </a:t>
            </a:r>
            <a:r>
              <a:rPr sz="1600" spc="-15" dirty="0">
                <a:solidFill>
                  <a:srgbClr val="1F487C"/>
                </a:solidFill>
                <a:latin typeface="Microsoft Sans Serif"/>
                <a:cs typeface="Microsoft Sans Serif"/>
              </a:rPr>
              <a:t>անդամ </a:t>
            </a:r>
            <a:r>
              <a:rPr sz="1600" spc="-11" dirty="0">
                <a:solidFill>
                  <a:srgbClr val="1F487C"/>
                </a:solidFill>
                <a:latin typeface="Microsoft Sans Serif"/>
                <a:cs typeface="Microsoft Sans Serif"/>
              </a:rPr>
              <a:t>երկրների հետ </a:t>
            </a:r>
            <a:r>
              <a:rPr sz="1600" spc="-409" dirty="0">
                <a:solidFill>
                  <a:srgbClr val="1F487C"/>
                </a:solidFill>
                <a:latin typeface="Microsoft Sans Serif"/>
                <a:cs typeface="Microsoft Sans Serif"/>
              </a:rPr>
              <a:t> </a:t>
            </a:r>
            <a:r>
              <a:rPr sz="1600" spc="-20" dirty="0">
                <a:solidFill>
                  <a:srgbClr val="1F487C"/>
                </a:solidFill>
                <a:latin typeface="Microsoft Sans Serif"/>
                <a:cs typeface="Microsoft Sans Serif"/>
              </a:rPr>
              <a:t>հարաբերությունների</a:t>
            </a:r>
            <a:r>
              <a:rPr sz="1600" spc="15" dirty="0">
                <a:solidFill>
                  <a:srgbClr val="1F487C"/>
                </a:solidFill>
                <a:latin typeface="Microsoft Sans Serif"/>
                <a:cs typeface="Microsoft Sans Serif"/>
              </a:rPr>
              <a:t> </a:t>
            </a:r>
            <a:r>
              <a:rPr sz="1600" spc="-11" dirty="0">
                <a:solidFill>
                  <a:srgbClr val="1F487C"/>
                </a:solidFill>
                <a:latin typeface="Microsoft Sans Serif"/>
                <a:cs typeface="Microsoft Sans Serif"/>
              </a:rPr>
              <a:t>համար</a:t>
            </a:r>
            <a:r>
              <a:rPr sz="1600" spc="-11" dirty="0">
                <a:solidFill>
                  <a:srgbClr val="1F487C"/>
                </a:solidFill>
                <a:cs typeface="Calibri"/>
              </a:rPr>
              <a:t>:</a:t>
            </a:r>
            <a:endParaRPr sz="1600">
              <a:solidFill>
                <a:prstClr val="black"/>
              </a:solidFill>
              <a:cs typeface="Calibri"/>
            </a:endParaRPr>
          </a:p>
        </p:txBody>
      </p:sp>
      <p:pic>
        <p:nvPicPr>
          <p:cNvPr id="15" name="object 15"/>
          <p:cNvPicPr/>
          <p:nvPr/>
        </p:nvPicPr>
        <p:blipFill>
          <a:blip r:embed="rId12" cstate="print"/>
          <a:stretch>
            <a:fillRect/>
          </a:stretch>
        </p:blipFill>
        <p:spPr>
          <a:xfrm>
            <a:off x="1847088" y="2564891"/>
            <a:ext cx="8424672" cy="4175760"/>
          </a:xfrm>
          <a:prstGeom prst="rect">
            <a:avLst/>
          </a:prstGeom>
        </p:spPr>
      </p:pic>
    </p:spTree>
    <p:extLst>
      <p:ext uri="{BB962C8B-B14F-4D97-AF65-F5344CB8AC3E}">
        <p14:creationId xmlns:p14="http://schemas.microsoft.com/office/powerpoint/2010/main" val="10733765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517649" y="409943"/>
            <a:ext cx="7085841" cy="859364"/>
          </a:xfrm>
          <a:prstGeom prst="rect">
            <a:avLst/>
          </a:prstGeom>
        </p:spPr>
      </p:pic>
      <p:grpSp>
        <p:nvGrpSpPr>
          <p:cNvPr id="3" name="object 3"/>
          <p:cNvGrpSpPr/>
          <p:nvPr/>
        </p:nvGrpSpPr>
        <p:grpSpPr>
          <a:xfrm>
            <a:off x="1970533" y="1588009"/>
            <a:ext cx="2638425" cy="4552315"/>
            <a:chOff x="446531" y="1588008"/>
            <a:chExt cx="2638425" cy="4552315"/>
          </a:xfrm>
        </p:grpSpPr>
        <p:sp>
          <p:nvSpPr>
            <p:cNvPr id="4" name="object 4"/>
            <p:cNvSpPr/>
            <p:nvPr/>
          </p:nvSpPr>
          <p:spPr>
            <a:xfrm>
              <a:off x="459485" y="1600962"/>
              <a:ext cx="2612390" cy="4526280"/>
            </a:xfrm>
            <a:custGeom>
              <a:avLst/>
              <a:gdLst/>
              <a:ahLst/>
              <a:cxnLst/>
              <a:rect l="l" t="t" r="r" b="b"/>
              <a:pathLst>
                <a:path w="2612390" h="4526280">
                  <a:moveTo>
                    <a:pt x="0" y="0"/>
                  </a:moveTo>
                  <a:lnTo>
                    <a:pt x="0" y="4526280"/>
                  </a:lnTo>
                  <a:lnTo>
                    <a:pt x="2612136" y="3621024"/>
                  </a:lnTo>
                  <a:lnTo>
                    <a:pt x="2612136" y="905255"/>
                  </a:lnTo>
                  <a:lnTo>
                    <a:pt x="0" y="0"/>
                  </a:lnTo>
                  <a:close/>
                </a:path>
              </a:pathLst>
            </a:custGeom>
            <a:solidFill>
              <a:srgbClr val="4F81BC"/>
            </a:solidFill>
          </p:spPr>
          <p:txBody>
            <a:bodyPr wrap="square" lIns="0" tIns="0" rIns="0" bIns="0" rtlCol="0"/>
            <a:lstStyle/>
            <a:p>
              <a:endParaRPr>
                <a:solidFill>
                  <a:prstClr val="black"/>
                </a:solidFill>
              </a:endParaRPr>
            </a:p>
          </p:txBody>
        </p:sp>
        <p:sp>
          <p:nvSpPr>
            <p:cNvPr id="5" name="object 5"/>
            <p:cNvSpPr/>
            <p:nvPr/>
          </p:nvSpPr>
          <p:spPr>
            <a:xfrm>
              <a:off x="459485" y="1600962"/>
              <a:ext cx="2612390" cy="4526280"/>
            </a:xfrm>
            <a:custGeom>
              <a:avLst/>
              <a:gdLst/>
              <a:ahLst/>
              <a:cxnLst/>
              <a:rect l="l" t="t" r="r" b="b"/>
              <a:pathLst>
                <a:path w="2612390" h="4526280">
                  <a:moveTo>
                    <a:pt x="0" y="4526280"/>
                  </a:moveTo>
                  <a:lnTo>
                    <a:pt x="0" y="0"/>
                  </a:lnTo>
                  <a:lnTo>
                    <a:pt x="2612136" y="905255"/>
                  </a:lnTo>
                  <a:lnTo>
                    <a:pt x="2612136" y="3621024"/>
                  </a:lnTo>
                  <a:lnTo>
                    <a:pt x="0" y="4526280"/>
                  </a:lnTo>
                  <a:close/>
                </a:path>
              </a:pathLst>
            </a:custGeom>
            <a:ln w="25908">
              <a:solidFill>
                <a:srgbClr val="FFFFFF"/>
              </a:solidFill>
            </a:ln>
          </p:spPr>
          <p:txBody>
            <a:bodyPr wrap="square" lIns="0" tIns="0" rIns="0" bIns="0" rtlCol="0"/>
            <a:lstStyle/>
            <a:p>
              <a:endParaRPr>
                <a:solidFill>
                  <a:prstClr val="black"/>
                </a:solidFill>
              </a:endParaRPr>
            </a:p>
          </p:txBody>
        </p:sp>
      </p:grpSp>
      <p:sp>
        <p:nvSpPr>
          <p:cNvPr id="6" name="object 6"/>
          <p:cNvSpPr txBox="1"/>
          <p:nvPr/>
        </p:nvSpPr>
        <p:spPr>
          <a:xfrm>
            <a:off x="2133396" y="3366262"/>
            <a:ext cx="2310131" cy="928459"/>
          </a:xfrm>
          <a:prstGeom prst="rect">
            <a:avLst/>
          </a:prstGeom>
        </p:spPr>
        <p:txBody>
          <a:bodyPr vert="horz" wrap="square" lIns="0" tIns="43180" rIns="0" bIns="0" rtlCol="0">
            <a:spAutoFit/>
          </a:bodyPr>
          <a:lstStyle/>
          <a:p>
            <a:pPr marL="198115" marR="189226" indent="158111">
              <a:lnSpc>
                <a:spcPts val="2320"/>
              </a:lnSpc>
              <a:spcBef>
                <a:spcPts val="340"/>
              </a:spcBef>
            </a:pPr>
            <a:r>
              <a:rPr sz="2100" spc="-11" dirty="0">
                <a:solidFill>
                  <a:srgbClr val="FFFFFF"/>
                </a:solidFill>
                <a:latin typeface="Microsoft Sans Serif"/>
                <a:cs typeface="Microsoft Sans Serif"/>
              </a:rPr>
              <a:t>Եվրոպական </a:t>
            </a:r>
            <a:r>
              <a:rPr sz="2100" spc="-5" dirty="0">
                <a:solidFill>
                  <a:srgbClr val="FFFFFF"/>
                </a:solidFill>
                <a:latin typeface="Microsoft Sans Serif"/>
                <a:cs typeface="Microsoft Sans Serif"/>
              </a:rPr>
              <a:t> </a:t>
            </a:r>
            <a:r>
              <a:rPr sz="2100" spc="-15" dirty="0">
                <a:solidFill>
                  <a:srgbClr val="FFFFFF"/>
                </a:solidFill>
                <a:latin typeface="Microsoft Sans Serif"/>
                <a:cs typeface="Microsoft Sans Serif"/>
              </a:rPr>
              <a:t>հանձ</a:t>
            </a:r>
            <a:r>
              <a:rPr sz="2100" spc="-11" dirty="0">
                <a:solidFill>
                  <a:srgbClr val="FFFFFF"/>
                </a:solidFill>
                <a:latin typeface="Microsoft Sans Serif"/>
                <a:cs typeface="Microsoft Sans Serif"/>
              </a:rPr>
              <a:t>ն</a:t>
            </a:r>
            <a:r>
              <a:rPr sz="2100" spc="-25" dirty="0">
                <a:solidFill>
                  <a:srgbClr val="FFFFFF"/>
                </a:solidFill>
                <a:latin typeface="Microsoft Sans Serif"/>
                <a:cs typeface="Microsoft Sans Serif"/>
              </a:rPr>
              <a:t>աժ</a:t>
            </a:r>
            <a:r>
              <a:rPr sz="2100" spc="-31" dirty="0">
                <a:solidFill>
                  <a:srgbClr val="FFFFFF"/>
                </a:solidFill>
                <a:latin typeface="Microsoft Sans Serif"/>
                <a:cs typeface="Microsoft Sans Serif"/>
              </a:rPr>
              <a:t>ո</a:t>
            </a:r>
            <a:r>
              <a:rPr sz="2100" spc="-15" dirty="0">
                <a:solidFill>
                  <a:srgbClr val="FFFFFF"/>
                </a:solidFill>
                <a:latin typeface="Microsoft Sans Serif"/>
                <a:cs typeface="Microsoft Sans Serif"/>
              </a:rPr>
              <a:t>ղո</a:t>
            </a:r>
            <a:r>
              <a:rPr sz="2100" spc="-20" dirty="0">
                <a:solidFill>
                  <a:srgbClr val="FFFFFF"/>
                </a:solidFill>
                <a:latin typeface="Microsoft Sans Serif"/>
                <a:cs typeface="Microsoft Sans Serif"/>
              </a:rPr>
              <a:t>վի</a:t>
            </a:r>
            <a:endParaRPr sz="2100">
              <a:solidFill>
                <a:prstClr val="black"/>
              </a:solidFill>
              <a:latin typeface="Microsoft Sans Serif"/>
              <a:cs typeface="Microsoft Sans Serif"/>
            </a:endParaRPr>
          </a:p>
          <a:p>
            <a:pPr marL="12700">
              <a:lnSpc>
                <a:spcPts val="2255"/>
              </a:lnSpc>
            </a:pPr>
            <a:r>
              <a:rPr sz="2100" spc="-25" dirty="0">
                <a:solidFill>
                  <a:srgbClr val="FFFFFF"/>
                </a:solidFill>
                <a:latin typeface="Microsoft Sans Serif"/>
                <a:cs typeface="Microsoft Sans Serif"/>
              </a:rPr>
              <a:t>վերահսկողություն</a:t>
            </a:r>
            <a:endParaRPr sz="2100">
              <a:solidFill>
                <a:prstClr val="black"/>
              </a:solidFill>
              <a:latin typeface="Microsoft Sans Serif"/>
              <a:cs typeface="Microsoft Sans Serif"/>
            </a:endParaRPr>
          </a:p>
        </p:txBody>
      </p:sp>
      <p:grpSp>
        <p:nvGrpSpPr>
          <p:cNvPr id="7" name="object 7"/>
          <p:cNvGrpSpPr/>
          <p:nvPr/>
        </p:nvGrpSpPr>
        <p:grpSpPr>
          <a:xfrm>
            <a:off x="4777741" y="1588009"/>
            <a:ext cx="2638425" cy="4552315"/>
            <a:chOff x="3253740" y="1588008"/>
            <a:chExt cx="2638425" cy="4552315"/>
          </a:xfrm>
        </p:grpSpPr>
        <p:sp>
          <p:nvSpPr>
            <p:cNvPr id="8" name="object 8"/>
            <p:cNvSpPr/>
            <p:nvPr/>
          </p:nvSpPr>
          <p:spPr>
            <a:xfrm>
              <a:off x="3266694" y="1600962"/>
              <a:ext cx="2612390" cy="4526280"/>
            </a:xfrm>
            <a:custGeom>
              <a:avLst/>
              <a:gdLst/>
              <a:ahLst/>
              <a:cxnLst/>
              <a:rect l="l" t="t" r="r" b="b"/>
              <a:pathLst>
                <a:path w="2612390" h="4526280">
                  <a:moveTo>
                    <a:pt x="0" y="0"/>
                  </a:moveTo>
                  <a:lnTo>
                    <a:pt x="0" y="4526280"/>
                  </a:lnTo>
                  <a:lnTo>
                    <a:pt x="2612135" y="3621024"/>
                  </a:lnTo>
                  <a:lnTo>
                    <a:pt x="2612135" y="905255"/>
                  </a:lnTo>
                  <a:lnTo>
                    <a:pt x="0" y="0"/>
                  </a:lnTo>
                  <a:close/>
                </a:path>
              </a:pathLst>
            </a:custGeom>
            <a:solidFill>
              <a:srgbClr val="4F81BC"/>
            </a:solidFill>
          </p:spPr>
          <p:txBody>
            <a:bodyPr wrap="square" lIns="0" tIns="0" rIns="0" bIns="0" rtlCol="0"/>
            <a:lstStyle/>
            <a:p>
              <a:endParaRPr>
                <a:solidFill>
                  <a:prstClr val="black"/>
                </a:solidFill>
              </a:endParaRPr>
            </a:p>
          </p:txBody>
        </p:sp>
        <p:sp>
          <p:nvSpPr>
            <p:cNvPr id="9" name="object 9"/>
            <p:cNvSpPr/>
            <p:nvPr/>
          </p:nvSpPr>
          <p:spPr>
            <a:xfrm>
              <a:off x="3266694" y="1600962"/>
              <a:ext cx="2612390" cy="4526280"/>
            </a:xfrm>
            <a:custGeom>
              <a:avLst/>
              <a:gdLst/>
              <a:ahLst/>
              <a:cxnLst/>
              <a:rect l="l" t="t" r="r" b="b"/>
              <a:pathLst>
                <a:path w="2612390" h="4526280">
                  <a:moveTo>
                    <a:pt x="0" y="4526280"/>
                  </a:moveTo>
                  <a:lnTo>
                    <a:pt x="0" y="0"/>
                  </a:lnTo>
                  <a:lnTo>
                    <a:pt x="2612135" y="905255"/>
                  </a:lnTo>
                  <a:lnTo>
                    <a:pt x="2612135" y="3621024"/>
                  </a:lnTo>
                  <a:lnTo>
                    <a:pt x="0" y="4526280"/>
                  </a:lnTo>
                  <a:close/>
                </a:path>
              </a:pathLst>
            </a:custGeom>
            <a:ln w="25908">
              <a:solidFill>
                <a:srgbClr val="FFFFFF"/>
              </a:solidFill>
            </a:ln>
          </p:spPr>
          <p:txBody>
            <a:bodyPr wrap="square" lIns="0" tIns="0" rIns="0" bIns="0" rtlCol="0"/>
            <a:lstStyle/>
            <a:p>
              <a:endParaRPr>
                <a:solidFill>
                  <a:prstClr val="black"/>
                </a:solidFill>
              </a:endParaRPr>
            </a:p>
          </p:txBody>
        </p:sp>
      </p:grpSp>
      <p:sp>
        <p:nvSpPr>
          <p:cNvPr id="10" name="object 10"/>
          <p:cNvSpPr txBox="1"/>
          <p:nvPr/>
        </p:nvSpPr>
        <p:spPr>
          <a:xfrm>
            <a:off x="5091176" y="3659251"/>
            <a:ext cx="2012315" cy="335989"/>
          </a:xfrm>
          <a:prstGeom prst="rect">
            <a:avLst/>
          </a:prstGeom>
        </p:spPr>
        <p:txBody>
          <a:bodyPr vert="horz" wrap="square" lIns="0" tIns="12700" rIns="0" bIns="0" rtlCol="0">
            <a:spAutoFit/>
          </a:bodyPr>
          <a:lstStyle/>
          <a:p>
            <a:pPr marL="12700">
              <a:spcBef>
                <a:spcPts val="100"/>
              </a:spcBef>
            </a:pPr>
            <a:r>
              <a:rPr sz="2100" spc="-25" dirty="0">
                <a:solidFill>
                  <a:srgbClr val="FFFFFF"/>
                </a:solidFill>
                <a:latin typeface="Microsoft Sans Serif"/>
                <a:cs typeface="Microsoft Sans Serif"/>
              </a:rPr>
              <a:t>Օրենսդրություն</a:t>
            </a:r>
            <a:endParaRPr sz="2100">
              <a:solidFill>
                <a:prstClr val="black"/>
              </a:solidFill>
              <a:latin typeface="Microsoft Sans Serif"/>
              <a:cs typeface="Microsoft Sans Serif"/>
            </a:endParaRPr>
          </a:p>
        </p:txBody>
      </p:sp>
      <p:grpSp>
        <p:nvGrpSpPr>
          <p:cNvPr id="11" name="object 11"/>
          <p:cNvGrpSpPr/>
          <p:nvPr/>
        </p:nvGrpSpPr>
        <p:grpSpPr>
          <a:xfrm>
            <a:off x="7584949" y="1588009"/>
            <a:ext cx="2638425" cy="4552315"/>
            <a:chOff x="6060947" y="1588008"/>
            <a:chExt cx="2638425" cy="4552315"/>
          </a:xfrm>
        </p:grpSpPr>
        <p:sp>
          <p:nvSpPr>
            <p:cNvPr id="12" name="object 12"/>
            <p:cNvSpPr/>
            <p:nvPr/>
          </p:nvSpPr>
          <p:spPr>
            <a:xfrm>
              <a:off x="6073901" y="1600962"/>
              <a:ext cx="2612390" cy="4526280"/>
            </a:xfrm>
            <a:custGeom>
              <a:avLst/>
              <a:gdLst/>
              <a:ahLst/>
              <a:cxnLst/>
              <a:rect l="l" t="t" r="r" b="b"/>
              <a:pathLst>
                <a:path w="2612390" h="4526280">
                  <a:moveTo>
                    <a:pt x="0" y="0"/>
                  </a:moveTo>
                  <a:lnTo>
                    <a:pt x="0" y="4526280"/>
                  </a:lnTo>
                  <a:lnTo>
                    <a:pt x="2612136" y="3621024"/>
                  </a:lnTo>
                  <a:lnTo>
                    <a:pt x="2612136" y="905255"/>
                  </a:lnTo>
                  <a:lnTo>
                    <a:pt x="0" y="0"/>
                  </a:lnTo>
                  <a:close/>
                </a:path>
              </a:pathLst>
            </a:custGeom>
            <a:solidFill>
              <a:srgbClr val="4F81BC"/>
            </a:solidFill>
          </p:spPr>
          <p:txBody>
            <a:bodyPr wrap="square" lIns="0" tIns="0" rIns="0" bIns="0" rtlCol="0"/>
            <a:lstStyle/>
            <a:p>
              <a:endParaRPr>
                <a:solidFill>
                  <a:prstClr val="black"/>
                </a:solidFill>
              </a:endParaRPr>
            </a:p>
          </p:txBody>
        </p:sp>
        <p:sp>
          <p:nvSpPr>
            <p:cNvPr id="13" name="object 13"/>
            <p:cNvSpPr/>
            <p:nvPr/>
          </p:nvSpPr>
          <p:spPr>
            <a:xfrm>
              <a:off x="6073901" y="1600962"/>
              <a:ext cx="2612390" cy="4526280"/>
            </a:xfrm>
            <a:custGeom>
              <a:avLst/>
              <a:gdLst/>
              <a:ahLst/>
              <a:cxnLst/>
              <a:rect l="l" t="t" r="r" b="b"/>
              <a:pathLst>
                <a:path w="2612390" h="4526280">
                  <a:moveTo>
                    <a:pt x="0" y="4526280"/>
                  </a:moveTo>
                  <a:lnTo>
                    <a:pt x="0" y="0"/>
                  </a:lnTo>
                  <a:lnTo>
                    <a:pt x="2612136" y="905255"/>
                  </a:lnTo>
                  <a:lnTo>
                    <a:pt x="2612136" y="3621024"/>
                  </a:lnTo>
                  <a:lnTo>
                    <a:pt x="0" y="4526280"/>
                  </a:lnTo>
                </a:path>
              </a:pathLst>
            </a:custGeom>
            <a:ln w="25908">
              <a:solidFill>
                <a:srgbClr val="FFFFFF"/>
              </a:solidFill>
            </a:ln>
          </p:spPr>
          <p:txBody>
            <a:bodyPr wrap="square" lIns="0" tIns="0" rIns="0" bIns="0" rtlCol="0"/>
            <a:lstStyle/>
            <a:p>
              <a:endParaRPr>
                <a:solidFill>
                  <a:prstClr val="black"/>
                </a:solidFill>
              </a:endParaRPr>
            </a:p>
          </p:txBody>
        </p:sp>
      </p:grpSp>
      <p:sp>
        <p:nvSpPr>
          <p:cNvPr id="14" name="object 14"/>
          <p:cNvSpPr txBox="1"/>
          <p:nvPr/>
        </p:nvSpPr>
        <p:spPr>
          <a:xfrm>
            <a:off x="7858126" y="3659251"/>
            <a:ext cx="2097405" cy="335989"/>
          </a:xfrm>
          <a:prstGeom prst="rect">
            <a:avLst/>
          </a:prstGeom>
        </p:spPr>
        <p:txBody>
          <a:bodyPr vert="horz" wrap="square" lIns="0" tIns="12700" rIns="0" bIns="0" rtlCol="0">
            <a:spAutoFit/>
          </a:bodyPr>
          <a:lstStyle/>
          <a:p>
            <a:pPr marL="12700">
              <a:spcBef>
                <a:spcPts val="100"/>
              </a:spcBef>
            </a:pPr>
            <a:r>
              <a:rPr sz="2100" spc="-25" dirty="0">
                <a:solidFill>
                  <a:srgbClr val="FFFFFF"/>
                </a:solidFill>
                <a:latin typeface="Microsoft Sans Serif"/>
                <a:cs typeface="Microsoft Sans Serif"/>
              </a:rPr>
              <a:t>Բյուջետավորում</a:t>
            </a:r>
            <a:endParaRPr sz="2100">
              <a:solidFill>
                <a:prstClr val="black"/>
              </a:solidFill>
              <a:latin typeface="Microsoft Sans Serif"/>
              <a:cs typeface="Microsoft Sans Serif"/>
            </a:endParaRPr>
          </a:p>
        </p:txBody>
      </p:sp>
    </p:spTree>
    <p:extLst>
      <p:ext uri="{BB962C8B-B14F-4D97-AF65-F5344CB8AC3E}">
        <p14:creationId xmlns:p14="http://schemas.microsoft.com/office/powerpoint/2010/main" val="3672295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387851" y="2"/>
            <a:ext cx="5416296" cy="6857999"/>
          </a:xfrm>
          <a:prstGeom prst="rect">
            <a:avLst/>
          </a:prstGeom>
        </p:spPr>
      </p:pic>
    </p:spTree>
    <p:extLst>
      <p:ext uri="{BB962C8B-B14F-4D97-AF65-F5344CB8AC3E}">
        <p14:creationId xmlns:p14="http://schemas.microsoft.com/office/powerpoint/2010/main" val="2087317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27048" y="313957"/>
            <a:ext cx="9027795" cy="1342391"/>
            <a:chOff x="3047" y="313956"/>
            <a:chExt cx="9027795" cy="1342390"/>
          </a:xfrm>
        </p:grpSpPr>
        <p:pic>
          <p:nvPicPr>
            <p:cNvPr id="3" name="object 3"/>
            <p:cNvPicPr/>
            <p:nvPr/>
          </p:nvPicPr>
          <p:blipFill>
            <a:blip r:embed="rId2" cstate="print"/>
            <a:stretch>
              <a:fillRect/>
            </a:stretch>
          </p:blipFill>
          <p:spPr>
            <a:xfrm>
              <a:off x="558541" y="463094"/>
              <a:ext cx="464044" cy="173473"/>
            </a:xfrm>
            <a:prstGeom prst="rect">
              <a:avLst/>
            </a:prstGeom>
          </p:spPr>
        </p:pic>
        <p:pic>
          <p:nvPicPr>
            <p:cNvPr id="4" name="object 4"/>
            <p:cNvPicPr/>
            <p:nvPr/>
          </p:nvPicPr>
          <p:blipFill>
            <a:blip r:embed="rId3" cstate="print"/>
            <a:stretch>
              <a:fillRect/>
            </a:stretch>
          </p:blipFill>
          <p:spPr>
            <a:xfrm>
              <a:off x="867156" y="313956"/>
              <a:ext cx="483857" cy="511289"/>
            </a:xfrm>
            <a:prstGeom prst="rect">
              <a:avLst/>
            </a:prstGeom>
          </p:spPr>
        </p:pic>
        <p:pic>
          <p:nvPicPr>
            <p:cNvPr id="5" name="object 5"/>
            <p:cNvPicPr/>
            <p:nvPr/>
          </p:nvPicPr>
          <p:blipFill>
            <a:blip r:embed="rId4" cstate="print"/>
            <a:stretch>
              <a:fillRect/>
            </a:stretch>
          </p:blipFill>
          <p:spPr>
            <a:xfrm>
              <a:off x="1045464" y="321576"/>
              <a:ext cx="375678" cy="511289"/>
            </a:xfrm>
            <a:prstGeom prst="rect">
              <a:avLst/>
            </a:prstGeom>
          </p:spPr>
        </p:pic>
        <p:pic>
          <p:nvPicPr>
            <p:cNvPr id="6" name="object 6"/>
            <p:cNvPicPr/>
            <p:nvPr/>
          </p:nvPicPr>
          <p:blipFill>
            <a:blip r:embed="rId5" cstate="print"/>
            <a:stretch>
              <a:fillRect/>
            </a:stretch>
          </p:blipFill>
          <p:spPr>
            <a:xfrm>
              <a:off x="1115567" y="313956"/>
              <a:ext cx="445769" cy="511289"/>
            </a:xfrm>
            <a:prstGeom prst="rect">
              <a:avLst/>
            </a:prstGeom>
          </p:spPr>
        </p:pic>
        <p:pic>
          <p:nvPicPr>
            <p:cNvPr id="7" name="object 7"/>
            <p:cNvPicPr/>
            <p:nvPr/>
          </p:nvPicPr>
          <p:blipFill>
            <a:blip r:embed="rId6" cstate="print"/>
            <a:stretch>
              <a:fillRect/>
            </a:stretch>
          </p:blipFill>
          <p:spPr>
            <a:xfrm>
              <a:off x="1307592" y="313956"/>
              <a:ext cx="1454658" cy="511289"/>
            </a:xfrm>
            <a:prstGeom prst="rect">
              <a:avLst/>
            </a:prstGeom>
          </p:spPr>
        </p:pic>
        <p:pic>
          <p:nvPicPr>
            <p:cNvPr id="8" name="object 8"/>
            <p:cNvPicPr/>
            <p:nvPr/>
          </p:nvPicPr>
          <p:blipFill>
            <a:blip r:embed="rId7" cstate="print"/>
            <a:stretch>
              <a:fillRect/>
            </a:stretch>
          </p:blipFill>
          <p:spPr>
            <a:xfrm>
              <a:off x="2505455" y="313956"/>
              <a:ext cx="1137666" cy="511289"/>
            </a:xfrm>
            <a:prstGeom prst="rect">
              <a:avLst/>
            </a:prstGeom>
          </p:spPr>
        </p:pic>
        <p:pic>
          <p:nvPicPr>
            <p:cNvPr id="9" name="object 9"/>
            <p:cNvPicPr/>
            <p:nvPr/>
          </p:nvPicPr>
          <p:blipFill>
            <a:blip r:embed="rId8" cstate="print"/>
            <a:stretch>
              <a:fillRect/>
            </a:stretch>
          </p:blipFill>
          <p:spPr>
            <a:xfrm>
              <a:off x="3386327" y="313956"/>
              <a:ext cx="645413" cy="511289"/>
            </a:xfrm>
            <a:prstGeom prst="rect">
              <a:avLst/>
            </a:prstGeom>
          </p:spPr>
        </p:pic>
        <p:pic>
          <p:nvPicPr>
            <p:cNvPr id="10" name="object 10"/>
            <p:cNvPicPr/>
            <p:nvPr/>
          </p:nvPicPr>
          <p:blipFill>
            <a:blip r:embed="rId4" cstate="print"/>
            <a:stretch>
              <a:fillRect/>
            </a:stretch>
          </p:blipFill>
          <p:spPr>
            <a:xfrm>
              <a:off x="3726180" y="321576"/>
              <a:ext cx="375678" cy="511289"/>
            </a:xfrm>
            <a:prstGeom prst="rect">
              <a:avLst/>
            </a:prstGeom>
          </p:spPr>
        </p:pic>
        <p:pic>
          <p:nvPicPr>
            <p:cNvPr id="11" name="object 11"/>
            <p:cNvPicPr/>
            <p:nvPr/>
          </p:nvPicPr>
          <p:blipFill>
            <a:blip r:embed="rId9" cstate="print"/>
            <a:stretch>
              <a:fillRect/>
            </a:stretch>
          </p:blipFill>
          <p:spPr>
            <a:xfrm>
              <a:off x="3796283" y="313956"/>
              <a:ext cx="587501" cy="511289"/>
            </a:xfrm>
            <a:prstGeom prst="rect">
              <a:avLst/>
            </a:prstGeom>
          </p:spPr>
        </p:pic>
        <p:pic>
          <p:nvPicPr>
            <p:cNvPr id="12" name="object 12"/>
            <p:cNvPicPr/>
            <p:nvPr/>
          </p:nvPicPr>
          <p:blipFill>
            <a:blip r:embed="rId10" cstate="print"/>
            <a:stretch>
              <a:fillRect/>
            </a:stretch>
          </p:blipFill>
          <p:spPr>
            <a:xfrm>
              <a:off x="4128515" y="313956"/>
              <a:ext cx="759713" cy="511289"/>
            </a:xfrm>
            <a:prstGeom prst="rect">
              <a:avLst/>
            </a:prstGeom>
          </p:spPr>
        </p:pic>
        <p:pic>
          <p:nvPicPr>
            <p:cNvPr id="13" name="object 13"/>
            <p:cNvPicPr/>
            <p:nvPr/>
          </p:nvPicPr>
          <p:blipFill>
            <a:blip r:embed="rId11" cstate="print"/>
            <a:stretch>
              <a:fillRect/>
            </a:stretch>
          </p:blipFill>
          <p:spPr>
            <a:xfrm>
              <a:off x="4632959" y="313956"/>
              <a:ext cx="1852422" cy="511289"/>
            </a:xfrm>
            <a:prstGeom prst="rect">
              <a:avLst/>
            </a:prstGeom>
          </p:spPr>
        </p:pic>
        <p:pic>
          <p:nvPicPr>
            <p:cNvPr id="14" name="object 14"/>
            <p:cNvPicPr/>
            <p:nvPr/>
          </p:nvPicPr>
          <p:blipFill>
            <a:blip r:embed="rId12" cstate="print"/>
            <a:stretch>
              <a:fillRect/>
            </a:stretch>
          </p:blipFill>
          <p:spPr>
            <a:xfrm>
              <a:off x="6228588" y="313956"/>
              <a:ext cx="1722882" cy="511289"/>
            </a:xfrm>
            <a:prstGeom prst="rect">
              <a:avLst/>
            </a:prstGeom>
          </p:spPr>
        </p:pic>
        <p:pic>
          <p:nvPicPr>
            <p:cNvPr id="15" name="object 15"/>
            <p:cNvPicPr/>
            <p:nvPr/>
          </p:nvPicPr>
          <p:blipFill>
            <a:blip r:embed="rId13" cstate="print"/>
            <a:stretch>
              <a:fillRect/>
            </a:stretch>
          </p:blipFill>
          <p:spPr>
            <a:xfrm>
              <a:off x="7696200" y="313956"/>
              <a:ext cx="931926" cy="511289"/>
            </a:xfrm>
            <a:prstGeom prst="rect">
              <a:avLst/>
            </a:prstGeom>
          </p:spPr>
        </p:pic>
        <p:pic>
          <p:nvPicPr>
            <p:cNvPr id="16" name="object 16"/>
            <p:cNvPicPr/>
            <p:nvPr/>
          </p:nvPicPr>
          <p:blipFill>
            <a:blip r:embed="rId14" cstate="print"/>
            <a:stretch>
              <a:fillRect/>
            </a:stretch>
          </p:blipFill>
          <p:spPr>
            <a:xfrm>
              <a:off x="13715" y="588276"/>
              <a:ext cx="1279398" cy="511289"/>
            </a:xfrm>
            <a:prstGeom prst="rect">
              <a:avLst/>
            </a:prstGeom>
          </p:spPr>
        </p:pic>
        <p:pic>
          <p:nvPicPr>
            <p:cNvPr id="17" name="object 17"/>
            <p:cNvPicPr/>
            <p:nvPr/>
          </p:nvPicPr>
          <p:blipFill>
            <a:blip r:embed="rId15" cstate="print"/>
            <a:stretch>
              <a:fillRect/>
            </a:stretch>
          </p:blipFill>
          <p:spPr>
            <a:xfrm>
              <a:off x="1037844" y="588276"/>
              <a:ext cx="2708910" cy="511289"/>
            </a:xfrm>
            <a:prstGeom prst="rect">
              <a:avLst/>
            </a:prstGeom>
          </p:spPr>
        </p:pic>
        <p:pic>
          <p:nvPicPr>
            <p:cNvPr id="18" name="object 18"/>
            <p:cNvPicPr/>
            <p:nvPr/>
          </p:nvPicPr>
          <p:blipFill>
            <a:blip r:embed="rId16" cstate="print"/>
            <a:stretch>
              <a:fillRect/>
            </a:stretch>
          </p:blipFill>
          <p:spPr>
            <a:xfrm>
              <a:off x="3489959" y="588276"/>
              <a:ext cx="2609850" cy="511289"/>
            </a:xfrm>
            <a:prstGeom prst="rect">
              <a:avLst/>
            </a:prstGeom>
          </p:spPr>
        </p:pic>
        <p:pic>
          <p:nvPicPr>
            <p:cNvPr id="19" name="object 19"/>
            <p:cNvPicPr/>
            <p:nvPr/>
          </p:nvPicPr>
          <p:blipFill>
            <a:blip r:embed="rId17" cstate="print"/>
            <a:stretch>
              <a:fillRect/>
            </a:stretch>
          </p:blipFill>
          <p:spPr>
            <a:xfrm>
              <a:off x="5844539" y="588276"/>
              <a:ext cx="909065" cy="511289"/>
            </a:xfrm>
            <a:prstGeom prst="rect">
              <a:avLst/>
            </a:prstGeom>
          </p:spPr>
        </p:pic>
        <p:pic>
          <p:nvPicPr>
            <p:cNvPr id="20" name="object 20"/>
            <p:cNvPicPr/>
            <p:nvPr/>
          </p:nvPicPr>
          <p:blipFill>
            <a:blip r:embed="rId18" cstate="print"/>
            <a:stretch>
              <a:fillRect/>
            </a:stretch>
          </p:blipFill>
          <p:spPr>
            <a:xfrm>
              <a:off x="6498336" y="588276"/>
              <a:ext cx="796289" cy="511289"/>
            </a:xfrm>
            <a:prstGeom prst="rect">
              <a:avLst/>
            </a:prstGeom>
          </p:spPr>
        </p:pic>
        <p:pic>
          <p:nvPicPr>
            <p:cNvPr id="21" name="object 21"/>
            <p:cNvPicPr/>
            <p:nvPr/>
          </p:nvPicPr>
          <p:blipFill>
            <a:blip r:embed="rId19" cstate="print"/>
            <a:stretch>
              <a:fillRect/>
            </a:stretch>
          </p:blipFill>
          <p:spPr>
            <a:xfrm>
              <a:off x="7039355" y="588276"/>
              <a:ext cx="1978913" cy="511289"/>
            </a:xfrm>
            <a:prstGeom prst="rect">
              <a:avLst/>
            </a:prstGeom>
          </p:spPr>
        </p:pic>
        <p:pic>
          <p:nvPicPr>
            <p:cNvPr id="22" name="object 22"/>
            <p:cNvPicPr/>
            <p:nvPr/>
          </p:nvPicPr>
          <p:blipFill>
            <a:blip r:embed="rId20" cstate="print"/>
            <a:stretch>
              <a:fillRect/>
            </a:stretch>
          </p:blipFill>
          <p:spPr>
            <a:xfrm>
              <a:off x="3047" y="862596"/>
              <a:ext cx="1082802" cy="511289"/>
            </a:xfrm>
            <a:prstGeom prst="rect">
              <a:avLst/>
            </a:prstGeom>
          </p:spPr>
        </p:pic>
        <p:pic>
          <p:nvPicPr>
            <p:cNvPr id="23" name="object 23"/>
            <p:cNvPicPr/>
            <p:nvPr/>
          </p:nvPicPr>
          <p:blipFill>
            <a:blip r:embed="rId10" cstate="print"/>
            <a:stretch>
              <a:fillRect/>
            </a:stretch>
          </p:blipFill>
          <p:spPr>
            <a:xfrm>
              <a:off x="830580" y="862596"/>
              <a:ext cx="759713" cy="511289"/>
            </a:xfrm>
            <a:prstGeom prst="rect">
              <a:avLst/>
            </a:prstGeom>
          </p:spPr>
        </p:pic>
        <p:pic>
          <p:nvPicPr>
            <p:cNvPr id="24" name="object 24"/>
            <p:cNvPicPr/>
            <p:nvPr/>
          </p:nvPicPr>
          <p:blipFill>
            <a:blip r:embed="rId11" cstate="print"/>
            <a:stretch>
              <a:fillRect/>
            </a:stretch>
          </p:blipFill>
          <p:spPr>
            <a:xfrm>
              <a:off x="1335023" y="862596"/>
              <a:ext cx="1852422" cy="511289"/>
            </a:xfrm>
            <a:prstGeom prst="rect">
              <a:avLst/>
            </a:prstGeom>
          </p:spPr>
        </p:pic>
        <p:pic>
          <p:nvPicPr>
            <p:cNvPr id="25" name="object 25"/>
            <p:cNvPicPr/>
            <p:nvPr/>
          </p:nvPicPr>
          <p:blipFill>
            <a:blip r:embed="rId21" cstate="print"/>
            <a:stretch>
              <a:fillRect/>
            </a:stretch>
          </p:blipFill>
          <p:spPr>
            <a:xfrm>
              <a:off x="2930652" y="870216"/>
              <a:ext cx="589026" cy="511289"/>
            </a:xfrm>
            <a:prstGeom prst="rect">
              <a:avLst/>
            </a:prstGeom>
          </p:spPr>
        </p:pic>
        <p:pic>
          <p:nvPicPr>
            <p:cNvPr id="26" name="object 26"/>
            <p:cNvPicPr/>
            <p:nvPr/>
          </p:nvPicPr>
          <p:blipFill>
            <a:blip r:embed="rId22" cstate="print"/>
            <a:stretch>
              <a:fillRect/>
            </a:stretch>
          </p:blipFill>
          <p:spPr>
            <a:xfrm>
              <a:off x="3214115" y="862596"/>
              <a:ext cx="1354074" cy="511289"/>
            </a:xfrm>
            <a:prstGeom prst="rect">
              <a:avLst/>
            </a:prstGeom>
          </p:spPr>
        </p:pic>
        <p:pic>
          <p:nvPicPr>
            <p:cNvPr id="27" name="object 27"/>
            <p:cNvPicPr/>
            <p:nvPr/>
          </p:nvPicPr>
          <p:blipFill>
            <a:blip r:embed="rId23" cstate="print"/>
            <a:stretch>
              <a:fillRect/>
            </a:stretch>
          </p:blipFill>
          <p:spPr>
            <a:xfrm>
              <a:off x="4311395" y="870216"/>
              <a:ext cx="537210" cy="511289"/>
            </a:xfrm>
            <a:prstGeom prst="rect">
              <a:avLst/>
            </a:prstGeom>
          </p:spPr>
        </p:pic>
        <p:pic>
          <p:nvPicPr>
            <p:cNvPr id="28" name="object 28"/>
            <p:cNvPicPr/>
            <p:nvPr/>
          </p:nvPicPr>
          <p:blipFill>
            <a:blip r:embed="rId4" cstate="print"/>
            <a:stretch>
              <a:fillRect/>
            </a:stretch>
          </p:blipFill>
          <p:spPr>
            <a:xfrm>
              <a:off x="4543044" y="870216"/>
              <a:ext cx="375678" cy="511289"/>
            </a:xfrm>
            <a:prstGeom prst="rect">
              <a:avLst/>
            </a:prstGeom>
          </p:spPr>
        </p:pic>
        <p:pic>
          <p:nvPicPr>
            <p:cNvPr id="29" name="object 29"/>
            <p:cNvPicPr/>
            <p:nvPr/>
          </p:nvPicPr>
          <p:blipFill>
            <a:blip r:embed="rId24" cstate="print"/>
            <a:stretch>
              <a:fillRect/>
            </a:stretch>
          </p:blipFill>
          <p:spPr>
            <a:xfrm>
              <a:off x="4613147" y="862596"/>
              <a:ext cx="450341" cy="511289"/>
            </a:xfrm>
            <a:prstGeom prst="rect">
              <a:avLst/>
            </a:prstGeom>
          </p:spPr>
        </p:pic>
        <p:pic>
          <p:nvPicPr>
            <p:cNvPr id="30" name="object 30"/>
            <p:cNvPicPr/>
            <p:nvPr/>
          </p:nvPicPr>
          <p:blipFill>
            <a:blip r:embed="rId25" cstate="print"/>
            <a:stretch>
              <a:fillRect/>
            </a:stretch>
          </p:blipFill>
          <p:spPr>
            <a:xfrm>
              <a:off x="4809744" y="862596"/>
              <a:ext cx="1946909" cy="511289"/>
            </a:xfrm>
            <a:prstGeom prst="rect">
              <a:avLst/>
            </a:prstGeom>
          </p:spPr>
        </p:pic>
        <p:pic>
          <p:nvPicPr>
            <p:cNvPr id="31" name="object 31"/>
            <p:cNvPicPr/>
            <p:nvPr/>
          </p:nvPicPr>
          <p:blipFill>
            <a:blip r:embed="rId26" cstate="print"/>
            <a:stretch>
              <a:fillRect/>
            </a:stretch>
          </p:blipFill>
          <p:spPr>
            <a:xfrm>
              <a:off x="6502907" y="862596"/>
              <a:ext cx="439686" cy="511289"/>
            </a:xfrm>
            <a:prstGeom prst="rect">
              <a:avLst/>
            </a:prstGeom>
          </p:spPr>
        </p:pic>
        <p:pic>
          <p:nvPicPr>
            <p:cNvPr id="32" name="object 32"/>
            <p:cNvPicPr/>
            <p:nvPr/>
          </p:nvPicPr>
          <p:blipFill>
            <a:blip r:embed="rId27" cstate="print"/>
            <a:stretch>
              <a:fillRect/>
            </a:stretch>
          </p:blipFill>
          <p:spPr>
            <a:xfrm>
              <a:off x="6690359" y="862596"/>
              <a:ext cx="639318" cy="511289"/>
            </a:xfrm>
            <a:prstGeom prst="rect">
              <a:avLst/>
            </a:prstGeom>
          </p:spPr>
        </p:pic>
        <p:pic>
          <p:nvPicPr>
            <p:cNvPr id="33" name="object 33"/>
            <p:cNvPicPr/>
            <p:nvPr/>
          </p:nvPicPr>
          <p:blipFill>
            <a:blip r:embed="rId28" cstate="print"/>
            <a:stretch>
              <a:fillRect/>
            </a:stretch>
          </p:blipFill>
          <p:spPr>
            <a:xfrm>
              <a:off x="7075931" y="862596"/>
              <a:ext cx="1427226" cy="511289"/>
            </a:xfrm>
            <a:prstGeom prst="rect">
              <a:avLst/>
            </a:prstGeom>
          </p:spPr>
        </p:pic>
        <p:pic>
          <p:nvPicPr>
            <p:cNvPr id="34" name="object 34"/>
            <p:cNvPicPr/>
            <p:nvPr/>
          </p:nvPicPr>
          <p:blipFill>
            <a:blip r:embed="rId29" cstate="print"/>
            <a:stretch>
              <a:fillRect/>
            </a:stretch>
          </p:blipFill>
          <p:spPr>
            <a:xfrm>
              <a:off x="8197595" y="870216"/>
              <a:ext cx="412254" cy="511289"/>
            </a:xfrm>
            <a:prstGeom prst="rect">
              <a:avLst/>
            </a:prstGeom>
          </p:spPr>
        </p:pic>
        <p:pic>
          <p:nvPicPr>
            <p:cNvPr id="35" name="object 35"/>
            <p:cNvPicPr/>
            <p:nvPr/>
          </p:nvPicPr>
          <p:blipFill>
            <a:blip r:embed="rId30" cstate="print"/>
            <a:stretch>
              <a:fillRect/>
            </a:stretch>
          </p:blipFill>
          <p:spPr>
            <a:xfrm>
              <a:off x="8304276" y="862596"/>
              <a:ext cx="726185" cy="511289"/>
            </a:xfrm>
            <a:prstGeom prst="rect">
              <a:avLst/>
            </a:prstGeom>
          </p:spPr>
        </p:pic>
        <p:pic>
          <p:nvPicPr>
            <p:cNvPr id="36" name="object 36"/>
            <p:cNvPicPr/>
            <p:nvPr/>
          </p:nvPicPr>
          <p:blipFill>
            <a:blip r:embed="rId31" cstate="print"/>
            <a:stretch>
              <a:fillRect/>
            </a:stretch>
          </p:blipFill>
          <p:spPr>
            <a:xfrm>
              <a:off x="1549908" y="1136916"/>
              <a:ext cx="1277874" cy="511289"/>
            </a:xfrm>
            <a:prstGeom prst="rect">
              <a:avLst/>
            </a:prstGeom>
          </p:spPr>
        </p:pic>
        <p:pic>
          <p:nvPicPr>
            <p:cNvPr id="37" name="object 37"/>
            <p:cNvPicPr/>
            <p:nvPr/>
          </p:nvPicPr>
          <p:blipFill>
            <a:blip r:embed="rId32" cstate="print"/>
            <a:stretch>
              <a:fillRect/>
            </a:stretch>
          </p:blipFill>
          <p:spPr>
            <a:xfrm>
              <a:off x="2574036" y="1144536"/>
              <a:ext cx="537210" cy="511289"/>
            </a:xfrm>
            <a:prstGeom prst="rect">
              <a:avLst/>
            </a:prstGeom>
          </p:spPr>
        </p:pic>
        <p:pic>
          <p:nvPicPr>
            <p:cNvPr id="38" name="object 38"/>
            <p:cNvPicPr/>
            <p:nvPr/>
          </p:nvPicPr>
          <p:blipFill>
            <a:blip r:embed="rId4" cstate="print"/>
            <a:stretch>
              <a:fillRect/>
            </a:stretch>
          </p:blipFill>
          <p:spPr>
            <a:xfrm>
              <a:off x="2805683" y="1144536"/>
              <a:ext cx="375678" cy="511289"/>
            </a:xfrm>
            <a:prstGeom prst="rect">
              <a:avLst/>
            </a:prstGeom>
          </p:spPr>
        </p:pic>
        <p:pic>
          <p:nvPicPr>
            <p:cNvPr id="39" name="object 39"/>
            <p:cNvPicPr/>
            <p:nvPr/>
          </p:nvPicPr>
          <p:blipFill>
            <a:blip r:embed="rId24" cstate="print"/>
            <a:stretch>
              <a:fillRect/>
            </a:stretch>
          </p:blipFill>
          <p:spPr>
            <a:xfrm>
              <a:off x="2875787" y="1136916"/>
              <a:ext cx="450341" cy="511289"/>
            </a:xfrm>
            <a:prstGeom prst="rect">
              <a:avLst/>
            </a:prstGeom>
          </p:spPr>
        </p:pic>
        <p:pic>
          <p:nvPicPr>
            <p:cNvPr id="40" name="object 40"/>
            <p:cNvPicPr/>
            <p:nvPr/>
          </p:nvPicPr>
          <p:blipFill>
            <a:blip r:embed="rId33" cstate="print"/>
            <a:stretch>
              <a:fillRect/>
            </a:stretch>
          </p:blipFill>
          <p:spPr>
            <a:xfrm>
              <a:off x="3072383" y="1136916"/>
              <a:ext cx="1443990" cy="511289"/>
            </a:xfrm>
            <a:prstGeom prst="rect">
              <a:avLst/>
            </a:prstGeom>
          </p:spPr>
        </p:pic>
        <p:pic>
          <p:nvPicPr>
            <p:cNvPr id="41" name="object 41"/>
            <p:cNvPicPr/>
            <p:nvPr/>
          </p:nvPicPr>
          <p:blipFill>
            <a:blip r:embed="rId34" cstate="print"/>
            <a:stretch>
              <a:fillRect/>
            </a:stretch>
          </p:blipFill>
          <p:spPr>
            <a:xfrm>
              <a:off x="4261103" y="1136916"/>
              <a:ext cx="585977" cy="511289"/>
            </a:xfrm>
            <a:prstGeom prst="rect">
              <a:avLst/>
            </a:prstGeom>
          </p:spPr>
        </p:pic>
        <p:pic>
          <p:nvPicPr>
            <p:cNvPr id="42" name="object 42"/>
            <p:cNvPicPr/>
            <p:nvPr/>
          </p:nvPicPr>
          <p:blipFill>
            <a:blip r:embed="rId35" cstate="print"/>
            <a:stretch>
              <a:fillRect/>
            </a:stretch>
          </p:blipFill>
          <p:spPr>
            <a:xfrm>
              <a:off x="4593336" y="1136916"/>
              <a:ext cx="1072134" cy="511289"/>
            </a:xfrm>
            <a:prstGeom prst="rect">
              <a:avLst/>
            </a:prstGeom>
          </p:spPr>
        </p:pic>
        <p:pic>
          <p:nvPicPr>
            <p:cNvPr id="43" name="object 43"/>
            <p:cNvPicPr/>
            <p:nvPr/>
          </p:nvPicPr>
          <p:blipFill>
            <a:blip r:embed="rId36" cstate="print"/>
            <a:stretch>
              <a:fillRect/>
            </a:stretch>
          </p:blipFill>
          <p:spPr>
            <a:xfrm>
              <a:off x="5410200" y="1136916"/>
              <a:ext cx="2071877" cy="511289"/>
            </a:xfrm>
            <a:prstGeom prst="rect">
              <a:avLst/>
            </a:prstGeom>
          </p:spPr>
        </p:pic>
      </p:grpSp>
      <p:sp>
        <p:nvSpPr>
          <p:cNvPr id="44" name="object 44"/>
          <p:cNvSpPr txBox="1"/>
          <p:nvPr/>
        </p:nvSpPr>
        <p:spPr>
          <a:xfrm>
            <a:off x="1668273" y="371347"/>
            <a:ext cx="8749665" cy="1120820"/>
          </a:xfrm>
          <a:prstGeom prst="rect">
            <a:avLst/>
          </a:prstGeom>
        </p:spPr>
        <p:txBody>
          <a:bodyPr vert="horz" wrap="square" lIns="0" tIns="12700" rIns="0" bIns="0" rtlCol="0">
            <a:spAutoFit/>
          </a:bodyPr>
          <a:lstStyle/>
          <a:p>
            <a:pPr algn="ctr">
              <a:spcBef>
                <a:spcPts val="100"/>
              </a:spcBef>
            </a:pPr>
            <a:r>
              <a:rPr b="1" spc="-5" dirty="0">
                <a:solidFill>
                  <a:srgbClr val="4F81BC"/>
                </a:solidFill>
                <a:cs typeface="Calibri"/>
              </a:rPr>
              <a:t>2020</a:t>
            </a:r>
            <a:r>
              <a:rPr b="1" spc="-5" dirty="0">
                <a:solidFill>
                  <a:srgbClr val="4F81BC"/>
                </a:solidFill>
                <a:latin typeface="Arial"/>
                <a:cs typeface="Arial"/>
              </a:rPr>
              <a:t>թ</a:t>
            </a:r>
            <a:r>
              <a:rPr b="1" spc="-5" dirty="0">
                <a:solidFill>
                  <a:srgbClr val="4F81BC"/>
                </a:solidFill>
                <a:cs typeface="Calibri"/>
              </a:rPr>
              <a:t>-</a:t>
            </a:r>
            <a:r>
              <a:rPr b="1" spc="-5" dirty="0">
                <a:solidFill>
                  <a:srgbClr val="4F81BC"/>
                </a:solidFill>
                <a:latin typeface="Arial"/>
                <a:cs typeface="Arial"/>
              </a:rPr>
              <a:t>ի</a:t>
            </a:r>
            <a:r>
              <a:rPr b="1" spc="-95" dirty="0">
                <a:solidFill>
                  <a:srgbClr val="4F81BC"/>
                </a:solidFill>
                <a:latin typeface="Arial"/>
                <a:cs typeface="Arial"/>
              </a:rPr>
              <a:t> </a:t>
            </a:r>
            <a:r>
              <a:rPr b="1" spc="-5" dirty="0">
                <a:solidFill>
                  <a:srgbClr val="4F81BC"/>
                </a:solidFill>
                <a:latin typeface="Arial"/>
                <a:cs typeface="Arial"/>
              </a:rPr>
              <a:t>հունվարի</a:t>
            </a:r>
            <a:r>
              <a:rPr b="1" spc="-111" dirty="0">
                <a:solidFill>
                  <a:srgbClr val="4F81BC"/>
                </a:solidFill>
                <a:latin typeface="Arial"/>
                <a:cs typeface="Arial"/>
              </a:rPr>
              <a:t> </a:t>
            </a:r>
            <a:r>
              <a:rPr b="1" dirty="0">
                <a:solidFill>
                  <a:srgbClr val="4F81BC"/>
                </a:solidFill>
                <a:latin typeface="Arial"/>
                <a:cs typeface="Arial"/>
              </a:rPr>
              <a:t>վերջին</a:t>
            </a:r>
            <a:r>
              <a:rPr b="1" spc="-120" dirty="0">
                <a:solidFill>
                  <a:srgbClr val="4F81BC"/>
                </a:solidFill>
                <a:latin typeface="Arial"/>
                <a:cs typeface="Arial"/>
              </a:rPr>
              <a:t> </a:t>
            </a:r>
            <a:r>
              <a:rPr b="1" dirty="0">
                <a:solidFill>
                  <a:srgbClr val="4F81BC"/>
                </a:solidFill>
                <a:latin typeface="Arial"/>
                <a:cs typeface="Arial"/>
              </a:rPr>
              <a:t>ԵՄ</a:t>
            </a:r>
            <a:r>
              <a:rPr b="1" dirty="0">
                <a:solidFill>
                  <a:srgbClr val="4F81BC"/>
                </a:solidFill>
                <a:cs typeface="Calibri"/>
              </a:rPr>
              <a:t>-</a:t>
            </a:r>
            <a:r>
              <a:rPr b="1" dirty="0">
                <a:solidFill>
                  <a:srgbClr val="4F81BC"/>
                </a:solidFill>
                <a:latin typeface="Arial"/>
                <a:cs typeface="Arial"/>
              </a:rPr>
              <a:t>ից</a:t>
            </a:r>
            <a:r>
              <a:rPr b="1" spc="-111" dirty="0">
                <a:solidFill>
                  <a:srgbClr val="4F81BC"/>
                </a:solidFill>
                <a:latin typeface="Arial"/>
                <a:cs typeface="Arial"/>
              </a:rPr>
              <a:t> </a:t>
            </a:r>
            <a:r>
              <a:rPr b="1" dirty="0">
                <a:solidFill>
                  <a:srgbClr val="4F81BC"/>
                </a:solidFill>
                <a:latin typeface="Arial"/>
                <a:cs typeface="Arial"/>
              </a:rPr>
              <a:t>Մեծ</a:t>
            </a:r>
            <a:r>
              <a:rPr b="1" spc="-111" dirty="0">
                <a:solidFill>
                  <a:srgbClr val="4F81BC"/>
                </a:solidFill>
                <a:latin typeface="Arial"/>
                <a:cs typeface="Arial"/>
              </a:rPr>
              <a:t> </a:t>
            </a:r>
            <a:r>
              <a:rPr b="1" spc="-5" dirty="0">
                <a:solidFill>
                  <a:srgbClr val="4F81BC"/>
                </a:solidFill>
                <a:latin typeface="Arial"/>
                <a:cs typeface="Arial"/>
              </a:rPr>
              <a:t>Բրիտանիայի</a:t>
            </a:r>
            <a:r>
              <a:rPr b="1" spc="-111" dirty="0">
                <a:solidFill>
                  <a:srgbClr val="4F81BC"/>
                </a:solidFill>
                <a:latin typeface="Arial"/>
                <a:cs typeface="Arial"/>
              </a:rPr>
              <a:t> </a:t>
            </a:r>
            <a:r>
              <a:rPr b="1" dirty="0">
                <a:solidFill>
                  <a:srgbClr val="4F81BC"/>
                </a:solidFill>
                <a:latin typeface="Arial"/>
                <a:cs typeface="Arial"/>
              </a:rPr>
              <a:t>հեռանալուց</a:t>
            </a:r>
            <a:r>
              <a:rPr b="1" spc="-115" dirty="0">
                <a:solidFill>
                  <a:srgbClr val="4F81BC"/>
                </a:solidFill>
                <a:latin typeface="Arial"/>
                <a:cs typeface="Arial"/>
              </a:rPr>
              <a:t> </a:t>
            </a:r>
            <a:r>
              <a:rPr b="1" dirty="0">
                <a:solidFill>
                  <a:srgbClr val="4F81BC"/>
                </a:solidFill>
                <a:latin typeface="Arial"/>
                <a:cs typeface="Arial"/>
              </a:rPr>
              <a:t>հետո</a:t>
            </a:r>
            <a:endParaRPr>
              <a:solidFill>
                <a:prstClr val="black"/>
              </a:solidFill>
              <a:latin typeface="Arial"/>
              <a:cs typeface="Arial"/>
            </a:endParaRPr>
          </a:p>
          <a:p>
            <a:pPr marL="12700" marR="5080" indent="-4445" algn="ctr"/>
            <a:r>
              <a:rPr b="1" dirty="0">
                <a:solidFill>
                  <a:srgbClr val="4F81BC"/>
                </a:solidFill>
                <a:latin typeface="Arial"/>
                <a:cs typeface="Arial"/>
              </a:rPr>
              <a:t>փոխվեց</a:t>
            </a:r>
            <a:r>
              <a:rPr b="1" spc="-111" dirty="0">
                <a:solidFill>
                  <a:srgbClr val="4F81BC"/>
                </a:solidFill>
                <a:latin typeface="Arial"/>
                <a:cs typeface="Arial"/>
              </a:rPr>
              <a:t> </a:t>
            </a:r>
            <a:r>
              <a:rPr b="1" spc="-5" dirty="0">
                <a:solidFill>
                  <a:srgbClr val="4F81BC"/>
                </a:solidFill>
                <a:latin typeface="Arial"/>
                <a:cs typeface="Arial"/>
              </a:rPr>
              <a:t>Եվրախորհրդարանի</a:t>
            </a:r>
            <a:r>
              <a:rPr b="1" spc="-100" dirty="0">
                <a:solidFill>
                  <a:srgbClr val="4F81BC"/>
                </a:solidFill>
                <a:latin typeface="Arial"/>
                <a:cs typeface="Arial"/>
              </a:rPr>
              <a:t> </a:t>
            </a:r>
            <a:r>
              <a:rPr b="1" spc="-5" dirty="0">
                <a:solidFill>
                  <a:srgbClr val="4F81BC"/>
                </a:solidFill>
                <a:latin typeface="Arial"/>
                <a:cs typeface="Arial"/>
              </a:rPr>
              <a:t>պատգամավորների</a:t>
            </a:r>
            <a:r>
              <a:rPr b="1" spc="-95" dirty="0">
                <a:solidFill>
                  <a:srgbClr val="4F81BC"/>
                </a:solidFill>
                <a:latin typeface="Arial"/>
                <a:cs typeface="Arial"/>
              </a:rPr>
              <a:t> </a:t>
            </a:r>
            <a:r>
              <a:rPr b="1" dirty="0">
                <a:solidFill>
                  <a:srgbClr val="4F81BC"/>
                </a:solidFill>
                <a:latin typeface="Arial"/>
                <a:cs typeface="Arial"/>
              </a:rPr>
              <a:t>թիվը</a:t>
            </a:r>
            <a:r>
              <a:rPr b="1" spc="-95" dirty="0">
                <a:solidFill>
                  <a:srgbClr val="4F81BC"/>
                </a:solidFill>
                <a:latin typeface="Arial"/>
                <a:cs typeface="Arial"/>
              </a:rPr>
              <a:t> </a:t>
            </a:r>
            <a:r>
              <a:rPr b="1" dirty="0">
                <a:solidFill>
                  <a:srgbClr val="4F81BC"/>
                </a:solidFill>
                <a:latin typeface="Arial"/>
                <a:cs typeface="Arial"/>
              </a:rPr>
              <a:t>ըստ</a:t>
            </a:r>
            <a:r>
              <a:rPr b="1" spc="-100" dirty="0">
                <a:solidFill>
                  <a:srgbClr val="4F81BC"/>
                </a:solidFill>
                <a:latin typeface="Arial"/>
                <a:cs typeface="Arial"/>
              </a:rPr>
              <a:t> </a:t>
            </a:r>
            <a:r>
              <a:rPr b="1" spc="-5" dirty="0">
                <a:solidFill>
                  <a:srgbClr val="4F81BC"/>
                </a:solidFill>
                <a:latin typeface="Arial"/>
                <a:cs typeface="Arial"/>
              </a:rPr>
              <a:t>յուրաքանչյուր </a:t>
            </a:r>
            <a:r>
              <a:rPr b="1" spc="-484" dirty="0">
                <a:solidFill>
                  <a:srgbClr val="4F81BC"/>
                </a:solidFill>
                <a:latin typeface="Arial"/>
                <a:cs typeface="Arial"/>
              </a:rPr>
              <a:t> </a:t>
            </a:r>
            <a:r>
              <a:rPr b="1" spc="-5" dirty="0">
                <a:solidFill>
                  <a:srgbClr val="4F81BC"/>
                </a:solidFill>
                <a:latin typeface="Arial"/>
                <a:cs typeface="Arial"/>
              </a:rPr>
              <a:t>երկրի։</a:t>
            </a:r>
            <a:r>
              <a:rPr b="1" spc="-105" dirty="0">
                <a:solidFill>
                  <a:srgbClr val="4F81BC"/>
                </a:solidFill>
                <a:latin typeface="Arial"/>
                <a:cs typeface="Arial"/>
              </a:rPr>
              <a:t> </a:t>
            </a:r>
            <a:r>
              <a:rPr b="1" spc="-5" dirty="0">
                <a:solidFill>
                  <a:srgbClr val="4F81BC"/>
                </a:solidFill>
                <a:latin typeface="Arial"/>
                <a:cs typeface="Arial"/>
              </a:rPr>
              <a:t>Մեծ</a:t>
            </a:r>
            <a:r>
              <a:rPr b="1" spc="-105" dirty="0">
                <a:solidFill>
                  <a:srgbClr val="4F81BC"/>
                </a:solidFill>
                <a:latin typeface="Arial"/>
                <a:cs typeface="Arial"/>
              </a:rPr>
              <a:t> </a:t>
            </a:r>
            <a:r>
              <a:rPr b="1" dirty="0">
                <a:solidFill>
                  <a:srgbClr val="4F81BC"/>
                </a:solidFill>
                <a:latin typeface="Arial"/>
                <a:cs typeface="Arial"/>
              </a:rPr>
              <a:t>Բրիտանիայի</a:t>
            </a:r>
            <a:r>
              <a:rPr b="1" spc="-120" dirty="0">
                <a:solidFill>
                  <a:srgbClr val="4F81BC"/>
                </a:solidFill>
                <a:latin typeface="Arial"/>
                <a:cs typeface="Arial"/>
              </a:rPr>
              <a:t> </a:t>
            </a:r>
            <a:r>
              <a:rPr b="1" spc="-5" dirty="0">
                <a:solidFill>
                  <a:srgbClr val="4F81BC"/>
                </a:solidFill>
                <a:cs typeface="Calibri"/>
              </a:rPr>
              <a:t>73</a:t>
            </a:r>
            <a:r>
              <a:rPr b="1" dirty="0">
                <a:solidFill>
                  <a:srgbClr val="4F81BC"/>
                </a:solidFill>
                <a:cs typeface="Calibri"/>
              </a:rPr>
              <a:t> </a:t>
            </a:r>
            <a:r>
              <a:rPr b="1" spc="-5" dirty="0">
                <a:solidFill>
                  <a:srgbClr val="4F81BC"/>
                </a:solidFill>
                <a:latin typeface="Arial"/>
                <a:cs typeface="Arial"/>
              </a:rPr>
              <a:t>տեղերից</a:t>
            </a:r>
            <a:r>
              <a:rPr b="1" spc="-115" dirty="0">
                <a:solidFill>
                  <a:srgbClr val="4F81BC"/>
                </a:solidFill>
                <a:latin typeface="Arial"/>
                <a:cs typeface="Arial"/>
              </a:rPr>
              <a:t> </a:t>
            </a:r>
            <a:r>
              <a:rPr b="1" spc="-5" dirty="0">
                <a:solidFill>
                  <a:srgbClr val="4F81BC"/>
                </a:solidFill>
                <a:cs typeface="Calibri"/>
              </a:rPr>
              <a:t>27-</a:t>
            </a:r>
            <a:r>
              <a:rPr b="1" spc="-5" dirty="0">
                <a:solidFill>
                  <a:srgbClr val="4F81BC"/>
                </a:solidFill>
                <a:latin typeface="Arial"/>
                <a:cs typeface="Arial"/>
              </a:rPr>
              <a:t>ը</a:t>
            </a:r>
            <a:r>
              <a:rPr b="1" spc="-91" dirty="0">
                <a:solidFill>
                  <a:srgbClr val="4F81BC"/>
                </a:solidFill>
                <a:latin typeface="Arial"/>
                <a:cs typeface="Arial"/>
              </a:rPr>
              <a:t> </a:t>
            </a:r>
            <a:r>
              <a:rPr b="1" dirty="0">
                <a:solidFill>
                  <a:srgbClr val="4F81BC"/>
                </a:solidFill>
                <a:latin typeface="Arial"/>
                <a:cs typeface="Arial"/>
              </a:rPr>
              <a:t>վերաբաշխվել</a:t>
            </a:r>
            <a:r>
              <a:rPr b="1" spc="-91" dirty="0">
                <a:solidFill>
                  <a:srgbClr val="4F81BC"/>
                </a:solidFill>
                <a:latin typeface="Arial"/>
                <a:cs typeface="Arial"/>
              </a:rPr>
              <a:t> </a:t>
            </a:r>
            <a:r>
              <a:rPr b="1" dirty="0">
                <a:solidFill>
                  <a:srgbClr val="4F81BC"/>
                </a:solidFill>
                <a:latin typeface="Arial"/>
                <a:cs typeface="Arial"/>
              </a:rPr>
              <a:t>է</a:t>
            </a:r>
            <a:r>
              <a:rPr b="1" spc="-91" dirty="0">
                <a:solidFill>
                  <a:srgbClr val="4F81BC"/>
                </a:solidFill>
                <a:latin typeface="Arial"/>
                <a:cs typeface="Arial"/>
              </a:rPr>
              <a:t> </a:t>
            </a:r>
            <a:r>
              <a:rPr b="1" spc="-5" dirty="0">
                <a:solidFill>
                  <a:srgbClr val="4F81BC"/>
                </a:solidFill>
                <a:latin typeface="Arial"/>
                <a:cs typeface="Arial"/>
              </a:rPr>
              <a:t>այլ</a:t>
            </a:r>
            <a:r>
              <a:rPr b="1" spc="-91" dirty="0">
                <a:solidFill>
                  <a:srgbClr val="4F81BC"/>
                </a:solidFill>
                <a:latin typeface="Arial"/>
                <a:cs typeface="Arial"/>
              </a:rPr>
              <a:t> </a:t>
            </a:r>
            <a:r>
              <a:rPr b="1" spc="-5" dirty="0">
                <a:solidFill>
                  <a:srgbClr val="4F81BC"/>
                </a:solidFill>
                <a:latin typeface="Arial"/>
                <a:cs typeface="Arial"/>
              </a:rPr>
              <a:t>երկրների</a:t>
            </a:r>
            <a:r>
              <a:rPr b="1" spc="-5" dirty="0">
                <a:solidFill>
                  <a:srgbClr val="4F81BC"/>
                </a:solidFill>
                <a:cs typeface="Calibri"/>
              </a:rPr>
              <a:t>,</a:t>
            </a:r>
            <a:r>
              <a:rPr b="1" spc="-35" dirty="0">
                <a:solidFill>
                  <a:srgbClr val="4F81BC"/>
                </a:solidFill>
                <a:cs typeface="Calibri"/>
              </a:rPr>
              <a:t> </a:t>
            </a:r>
            <a:r>
              <a:rPr b="1" dirty="0">
                <a:solidFill>
                  <a:srgbClr val="4F81BC"/>
                </a:solidFill>
                <a:latin typeface="Arial"/>
                <a:cs typeface="Arial"/>
              </a:rPr>
              <a:t>իսկ </a:t>
            </a:r>
            <a:r>
              <a:rPr b="1" spc="-484" dirty="0">
                <a:solidFill>
                  <a:srgbClr val="4F81BC"/>
                </a:solidFill>
                <a:latin typeface="Arial"/>
                <a:cs typeface="Arial"/>
              </a:rPr>
              <a:t> </a:t>
            </a:r>
            <a:r>
              <a:rPr b="1" dirty="0">
                <a:solidFill>
                  <a:srgbClr val="4F81BC"/>
                </a:solidFill>
                <a:latin typeface="Arial"/>
                <a:cs typeface="Arial"/>
              </a:rPr>
              <a:t>մնացած</a:t>
            </a:r>
            <a:r>
              <a:rPr b="1" spc="-100" dirty="0">
                <a:solidFill>
                  <a:srgbClr val="4F81BC"/>
                </a:solidFill>
                <a:latin typeface="Arial"/>
                <a:cs typeface="Arial"/>
              </a:rPr>
              <a:t> </a:t>
            </a:r>
            <a:r>
              <a:rPr b="1" spc="-5" dirty="0">
                <a:solidFill>
                  <a:srgbClr val="4F81BC"/>
                </a:solidFill>
                <a:cs typeface="Calibri"/>
              </a:rPr>
              <a:t>46-</a:t>
            </a:r>
            <a:r>
              <a:rPr b="1" spc="-5" dirty="0">
                <a:solidFill>
                  <a:srgbClr val="4F81BC"/>
                </a:solidFill>
                <a:latin typeface="Arial"/>
                <a:cs typeface="Arial"/>
              </a:rPr>
              <a:t>ը</a:t>
            </a:r>
            <a:r>
              <a:rPr b="1" spc="-95" dirty="0">
                <a:solidFill>
                  <a:srgbClr val="4F81BC"/>
                </a:solidFill>
                <a:latin typeface="Arial"/>
                <a:cs typeface="Arial"/>
              </a:rPr>
              <a:t> </a:t>
            </a:r>
            <a:r>
              <a:rPr b="1" spc="-5" dirty="0">
                <a:solidFill>
                  <a:srgbClr val="4F81BC"/>
                </a:solidFill>
                <a:latin typeface="Arial"/>
                <a:cs typeface="Arial"/>
              </a:rPr>
              <a:t>պահվելու</a:t>
            </a:r>
            <a:r>
              <a:rPr b="1" spc="-95" dirty="0">
                <a:solidFill>
                  <a:srgbClr val="4F81BC"/>
                </a:solidFill>
                <a:latin typeface="Arial"/>
                <a:cs typeface="Arial"/>
              </a:rPr>
              <a:t> </a:t>
            </a:r>
            <a:r>
              <a:rPr b="1" spc="-5" dirty="0">
                <a:solidFill>
                  <a:srgbClr val="4F81BC"/>
                </a:solidFill>
                <a:latin typeface="Arial"/>
                <a:cs typeface="Arial"/>
              </a:rPr>
              <a:t>են</a:t>
            </a:r>
            <a:r>
              <a:rPr b="1" spc="-95" dirty="0">
                <a:solidFill>
                  <a:srgbClr val="4F81BC"/>
                </a:solidFill>
                <a:latin typeface="Arial"/>
                <a:cs typeface="Arial"/>
              </a:rPr>
              <a:t> </a:t>
            </a:r>
            <a:r>
              <a:rPr b="1" spc="-5" dirty="0">
                <a:solidFill>
                  <a:srgbClr val="4F81BC"/>
                </a:solidFill>
                <a:latin typeface="Arial"/>
                <a:cs typeface="Arial"/>
              </a:rPr>
              <a:t>որպես</a:t>
            </a:r>
            <a:r>
              <a:rPr b="1" spc="-105" dirty="0">
                <a:solidFill>
                  <a:srgbClr val="4F81BC"/>
                </a:solidFill>
                <a:latin typeface="Arial"/>
                <a:cs typeface="Arial"/>
              </a:rPr>
              <a:t> </a:t>
            </a:r>
            <a:r>
              <a:rPr b="1" spc="-5" dirty="0">
                <a:solidFill>
                  <a:srgbClr val="4F81BC"/>
                </a:solidFill>
                <a:latin typeface="Arial"/>
                <a:cs typeface="Arial"/>
              </a:rPr>
              <a:t>պահուստային։</a:t>
            </a:r>
            <a:endParaRPr>
              <a:solidFill>
                <a:prstClr val="black"/>
              </a:solidFill>
              <a:latin typeface="Arial"/>
              <a:cs typeface="Arial"/>
            </a:endParaRPr>
          </a:p>
        </p:txBody>
      </p:sp>
      <p:pic>
        <p:nvPicPr>
          <p:cNvPr id="45" name="object 45"/>
          <p:cNvPicPr/>
          <p:nvPr/>
        </p:nvPicPr>
        <p:blipFill>
          <a:blip r:embed="rId37" cstate="print"/>
          <a:stretch>
            <a:fillRect/>
          </a:stretch>
        </p:blipFill>
        <p:spPr>
          <a:xfrm>
            <a:off x="2711196" y="1988819"/>
            <a:ext cx="6912864" cy="4751832"/>
          </a:xfrm>
          <a:prstGeom prst="rect">
            <a:avLst/>
          </a:prstGeom>
        </p:spPr>
      </p:pic>
    </p:spTree>
    <p:extLst>
      <p:ext uri="{BB962C8B-B14F-4D97-AF65-F5344CB8AC3E}">
        <p14:creationId xmlns:p14="http://schemas.microsoft.com/office/powerpoint/2010/main" val="14790383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07336" y="216153"/>
            <a:ext cx="6781165" cy="628377"/>
          </a:xfrm>
          <a:prstGeom prst="rect">
            <a:avLst/>
          </a:prstGeom>
        </p:spPr>
        <p:txBody>
          <a:bodyPr vert="horz" wrap="square" lIns="0" tIns="12700" rIns="0" bIns="0" rtlCol="0">
            <a:spAutoFit/>
          </a:bodyPr>
          <a:lstStyle/>
          <a:p>
            <a:pPr algn="ctr">
              <a:spcBef>
                <a:spcPts val="100"/>
              </a:spcBef>
            </a:pPr>
            <a:r>
              <a:rPr sz="2000" spc="-11" dirty="0">
                <a:solidFill>
                  <a:prstClr val="black"/>
                </a:solidFill>
                <a:cs typeface="Calibri"/>
              </a:rPr>
              <a:t>"</a:t>
            </a:r>
            <a:r>
              <a:rPr sz="2000" spc="-11" dirty="0">
                <a:solidFill>
                  <a:prstClr val="black"/>
                </a:solidFill>
                <a:latin typeface="Microsoft Sans Serif"/>
                <a:cs typeface="Microsoft Sans Serif"/>
              </a:rPr>
              <a:t>Եվրախորհրդարան</a:t>
            </a:r>
            <a:r>
              <a:rPr sz="2000" spc="-11" dirty="0">
                <a:solidFill>
                  <a:prstClr val="black"/>
                </a:solidFill>
                <a:cs typeface="Calibri"/>
              </a:rPr>
              <a:t>"</a:t>
            </a:r>
            <a:r>
              <a:rPr sz="2000" spc="-45" dirty="0">
                <a:solidFill>
                  <a:prstClr val="black"/>
                </a:solidFill>
                <a:cs typeface="Calibri"/>
              </a:rPr>
              <a:t> </a:t>
            </a:r>
            <a:r>
              <a:rPr sz="2000" spc="-15" dirty="0">
                <a:solidFill>
                  <a:prstClr val="black"/>
                </a:solidFill>
                <a:latin typeface="Microsoft Sans Serif"/>
                <a:cs typeface="Microsoft Sans Serif"/>
              </a:rPr>
              <a:t>բառը</a:t>
            </a:r>
            <a:r>
              <a:rPr sz="2000" spc="-115" dirty="0">
                <a:solidFill>
                  <a:prstClr val="black"/>
                </a:solidFill>
                <a:latin typeface="Microsoft Sans Serif"/>
                <a:cs typeface="Microsoft Sans Serif"/>
              </a:rPr>
              <a:t> </a:t>
            </a:r>
            <a:r>
              <a:rPr sz="2000" dirty="0">
                <a:solidFill>
                  <a:prstClr val="black"/>
                </a:solidFill>
                <a:latin typeface="Microsoft Sans Serif"/>
                <a:cs typeface="Microsoft Sans Serif"/>
              </a:rPr>
              <a:t>ԵՄ</a:t>
            </a:r>
            <a:r>
              <a:rPr sz="2000" spc="-91" dirty="0">
                <a:solidFill>
                  <a:prstClr val="black"/>
                </a:solidFill>
                <a:latin typeface="Microsoft Sans Serif"/>
                <a:cs typeface="Microsoft Sans Serif"/>
              </a:rPr>
              <a:t> </a:t>
            </a:r>
            <a:r>
              <a:rPr sz="2000" spc="-11" dirty="0">
                <a:solidFill>
                  <a:prstClr val="black"/>
                </a:solidFill>
                <a:latin typeface="Microsoft Sans Serif"/>
                <a:cs typeface="Microsoft Sans Serif"/>
              </a:rPr>
              <a:t>պաշտոնական</a:t>
            </a:r>
            <a:r>
              <a:rPr sz="2000" spc="-105" dirty="0">
                <a:solidFill>
                  <a:prstClr val="black"/>
                </a:solidFill>
                <a:latin typeface="Microsoft Sans Serif"/>
                <a:cs typeface="Microsoft Sans Serif"/>
              </a:rPr>
              <a:t> </a:t>
            </a:r>
            <a:r>
              <a:rPr sz="2000" spc="-15" dirty="0">
                <a:solidFill>
                  <a:prstClr val="black"/>
                </a:solidFill>
                <a:latin typeface="Microsoft Sans Serif"/>
                <a:cs typeface="Microsoft Sans Serif"/>
              </a:rPr>
              <a:t>լեզուներով</a:t>
            </a:r>
            <a:endParaRPr sz="2000">
              <a:solidFill>
                <a:prstClr val="black"/>
              </a:solidFill>
              <a:latin typeface="Microsoft Sans Serif"/>
              <a:cs typeface="Microsoft Sans Serif"/>
            </a:endParaRPr>
          </a:p>
          <a:p>
            <a:pPr algn="ctr"/>
            <a:r>
              <a:rPr sz="2000" spc="-11" dirty="0">
                <a:solidFill>
                  <a:prstClr val="black"/>
                </a:solidFill>
                <a:cs typeface="Calibri"/>
              </a:rPr>
              <a:t>(</a:t>
            </a:r>
            <a:r>
              <a:rPr sz="2000" spc="-11" dirty="0">
                <a:solidFill>
                  <a:prstClr val="black"/>
                </a:solidFill>
                <a:latin typeface="Microsoft Sans Serif"/>
                <a:cs typeface="Microsoft Sans Serif"/>
              </a:rPr>
              <a:t>Եվրախորհրդարանի</a:t>
            </a:r>
            <a:r>
              <a:rPr sz="2000" spc="-125" dirty="0">
                <a:solidFill>
                  <a:prstClr val="black"/>
                </a:solidFill>
                <a:latin typeface="Microsoft Sans Serif"/>
                <a:cs typeface="Microsoft Sans Serif"/>
              </a:rPr>
              <a:t> </a:t>
            </a:r>
            <a:r>
              <a:rPr sz="2000" spc="-31" dirty="0">
                <a:solidFill>
                  <a:prstClr val="black"/>
                </a:solidFill>
                <a:latin typeface="Microsoft Sans Serif"/>
                <a:cs typeface="Microsoft Sans Serif"/>
              </a:rPr>
              <a:t>շենքի</a:t>
            </a:r>
            <a:r>
              <a:rPr sz="2000" spc="-80" dirty="0">
                <a:solidFill>
                  <a:prstClr val="black"/>
                </a:solidFill>
                <a:latin typeface="Microsoft Sans Serif"/>
                <a:cs typeface="Microsoft Sans Serif"/>
              </a:rPr>
              <a:t> </a:t>
            </a:r>
            <a:r>
              <a:rPr sz="2000" spc="15" dirty="0">
                <a:solidFill>
                  <a:prstClr val="black"/>
                </a:solidFill>
                <a:latin typeface="Microsoft Sans Serif"/>
                <a:cs typeface="Microsoft Sans Serif"/>
              </a:rPr>
              <a:t>վրա՝</a:t>
            </a:r>
            <a:r>
              <a:rPr sz="2000" spc="-111" dirty="0">
                <a:solidFill>
                  <a:prstClr val="black"/>
                </a:solidFill>
                <a:latin typeface="Microsoft Sans Serif"/>
                <a:cs typeface="Microsoft Sans Serif"/>
              </a:rPr>
              <a:t> </a:t>
            </a:r>
            <a:r>
              <a:rPr sz="2000" spc="-20" dirty="0">
                <a:solidFill>
                  <a:prstClr val="black"/>
                </a:solidFill>
                <a:latin typeface="Microsoft Sans Serif"/>
                <a:cs typeface="Microsoft Sans Serif"/>
              </a:rPr>
              <a:t>Բրյուսելում</a:t>
            </a:r>
            <a:endParaRPr sz="2000">
              <a:solidFill>
                <a:prstClr val="black"/>
              </a:solidFill>
              <a:latin typeface="Microsoft Sans Serif"/>
              <a:cs typeface="Microsoft Sans Serif"/>
            </a:endParaRPr>
          </a:p>
        </p:txBody>
      </p:sp>
      <p:pic>
        <p:nvPicPr>
          <p:cNvPr id="3" name="object 3"/>
          <p:cNvPicPr/>
          <p:nvPr/>
        </p:nvPicPr>
        <p:blipFill>
          <a:blip r:embed="rId2" cstate="print"/>
          <a:stretch>
            <a:fillRect/>
          </a:stretch>
        </p:blipFill>
        <p:spPr>
          <a:xfrm>
            <a:off x="4296155" y="1053083"/>
            <a:ext cx="2951988" cy="5760720"/>
          </a:xfrm>
          <a:prstGeom prst="rect">
            <a:avLst/>
          </a:prstGeom>
        </p:spPr>
      </p:pic>
    </p:spTree>
    <p:extLst>
      <p:ext uri="{BB962C8B-B14F-4D97-AF65-F5344CB8AC3E}">
        <p14:creationId xmlns:p14="http://schemas.microsoft.com/office/powerpoint/2010/main" val="4035929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ԵԱՏՄ ՊԱՅՄԱՆԱԳԻՐ</a:t>
            </a:r>
            <a:endParaRPr lang="en-US"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431340719"/>
              </p:ext>
            </p:extLst>
          </p:nvPr>
        </p:nvGraphicFramePr>
        <p:xfrm>
          <a:off x="587229" y="1669409"/>
          <a:ext cx="10917384" cy="51005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34535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Headquarters-European-Central-Bank-Frankfurt-am-Main.jpg"/>
          <p:cNvPicPr>
            <a:picLocks noChangeAspect="1"/>
          </p:cNvPicPr>
          <p:nvPr/>
        </p:nvPicPr>
        <p:blipFill>
          <a:blip r:embed="rId2" cstate="print"/>
          <a:stretch>
            <a:fillRect/>
          </a:stretch>
        </p:blipFill>
        <p:spPr>
          <a:xfrm>
            <a:off x="6096000" y="0"/>
            <a:ext cx="4572000" cy="6858000"/>
          </a:xfrm>
          <a:prstGeom prst="rect">
            <a:avLst/>
          </a:prstGeom>
        </p:spPr>
      </p:pic>
      <p:sp>
        <p:nvSpPr>
          <p:cNvPr id="8" name="Заголовок 7"/>
          <p:cNvSpPr>
            <a:spLocks noGrp="1"/>
          </p:cNvSpPr>
          <p:nvPr>
            <p:ph type="ctrTitle"/>
          </p:nvPr>
        </p:nvSpPr>
        <p:spPr>
          <a:xfrm>
            <a:off x="1775520" y="2132857"/>
            <a:ext cx="4248472" cy="1827635"/>
          </a:xfrm>
        </p:spPr>
        <p:txBody>
          <a:bodyPr>
            <a:normAutofit fontScale="90000"/>
          </a:bodyPr>
          <a:lstStyle/>
          <a:p>
            <a:r>
              <a:rPr lang="en-US" b="1" dirty="0">
                <a:solidFill>
                  <a:schemeClr val="tx2">
                    <a:lumMod val="50000"/>
                  </a:schemeClr>
                </a:solidFill>
                <a:effectLst>
                  <a:outerShdw blurRad="38100" dist="38100" dir="2700000" algn="tl">
                    <a:srgbClr val="000000">
                      <a:alpha val="43137"/>
                    </a:srgbClr>
                  </a:outerShdw>
                </a:effectLst>
              </a:rPr>
              <a:t>ԵՎՐՈՊԱԿԱՆ ԿԵՆՏՐՈՆԱԿԱՆ ԲԱՆԿ</a:t>
            </a:r>
            <a:endParaRPr lang="ru-RU" b="1" dirty="0">
              <a:solidFill>
                <a:schemeClr val="tx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78836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1242px-Logo_European_Central_Bank.svg.png"/>
          <p:cNvPicPr>
            <a:picLocks noChangeAspect="1"/>
          </p:cNvPicPr>
          <p:nvPr/>
        </p:nvPicPr>
        <p:blipFill>
          <a:blip r:embed="rId2" cstate="print"/>
          <a:stretch>
            <a:fillRect/>
          </a:stretch>
        </p:blipFill>
        <p:spPr>
          <a:xfrm>
            <a:off x="9300000" y="5730105"/>
            <a:ext cx="1368000" cy="1127897"/>
          </a:xfrm>
          <a:prstGeom prst="rect">
            <a:avLst/>
          </a:prstGeom>
        </p:spPr>
      </p:pic>
      <p:sp>
        <p:nvSpPr>
          <p:cNvPr id="7" name="Содержимое 2"/>
          <p:cNvSpPr>
            <a:spLocks noGrp="1"/>
          </p:cNvSpPr>
          <p:nvPr>
            <p:ph idx="1"/>
          </p:nvPr>
        </p:nvSpPr>
        <p:spPr>
          <a:xfrm>
            <a:off x="5951984" y="908721"/>
            <a:ext cx="4258816" cy="4497363"/>
          </a:xfrm>
        </p:spPr>
        <p:txBody>
          <a:bodyPr>
            <a:normAutofit fontScale="25000" lnSpcReduction="20000"/>
          </a:bodyPr>
          <a:lstStyle/>
          <a:p>
            <a:pPr>
              <a:lnSpc>
                <a:spcPct val="170000"/>
              </a:lnSpc>
              <a:buNone/>
            </a:pPr>
            <a:r>
              <a:rPr lang="en-US" dirty="0">
                <a:solidFill>
                  <a:schemeClr val="tx2">
                    <a:lumMod val="50000"/>
                  </a:schemeClr>
                </a:solidFill>
              </a:rPr>
              <a:t>         </a:t>
            </a:r>
            <a:r>
              <a:rPr lang="hy-AM" dirty="0">
                <a:solidFill>
                  <a:schemeClr val="tx2">
                    <a:lumMod val="50000"/>
                  </a:schemeClr>
                </a:solidFill>
              </a:rPr>
              <a:t>ԵԿԲ-ն հանդիսանում է ԵՄ պաշտոնական ինստիտուտ, որը գտնվում է Եվրոհամակարգի և միասնական վերահսկիչ մեխանիզմի հիմքում: Ավելի քան 3500 աշխատակիցներ ամբողջ Եվրոպայից աշխատում են </a:t>
            </a:r>
            <a:r>
              <a:rPr lang="en-US" dirty="0">
                <a:solidFill>
                  <a:schemeClr val="tx2">
                    <a:lumMod val="50000"/>
                  </a:schemeClr>
                </a:solidFill>
              </a:rPr>
              <a:t> </a:t>
            </a:r>
            <a:r>
              <a:rPr lang="hy-AM" dirty="0">
                <a:solidFill>
                  <a:schemeClr val="tx2">
                    <a:lumMod val="50000"/>
                  </a:schemeClr>
                </a:solidFill>
              </a:rPr>
              <a:t>ԵԿԲ-ում</a:t>
            </a:r>
            <a:r>
              <a:rPr lang="en-US" dirty="0">
                <a:solidFill>
                  <a:schemeClr val="tx2">
                    <a:lumMod val="50000"/>
                  </a:schemeClr>
                </a:solidFill>
              </a:rPr>
              <a:t>`</a:t>
            </a:r>
            <a:r>
              <a:rPr lang="hy-AM" dirty="0">
                <a:solidFill>
                  <a:schemeClr val="tx2">
                    <a:lumMod val="50000"/>
                  </a:schemeClr>
                </a:solidFill>
              </a:rPr>
              <a:t> Մայնի Ֆրանկֆուրտ քաղաքում, Գերմանիա: Նրանք կատարում են մի շարք առաջադրանքներ սերտ համագործակցությամբ ազգային կենտրոնական բանկերի հետ Եվրոհամակարգի շրջանակներում և, բանկային վերահսկողության համար, ազգային վերահսկողների հետ մեկ Վերահսկիչ մեխանիզմի շրջանակներում:</a:t>
            </a:r>
            <a:endParaRPr lang="ru-RU" dirty="0">
              <a:solidFill>
                <a:schemeClr val="tx2">
                  <a:lumMod val="50000"/>
                </a:schemeClr>
              </a:solidFill>
            </a:endParaRPr>
          </a:p>
        </p:txBody>
      </p:sp>
      <p:pic>
        <p:nvPicPr>
          <p:cNvPr id="8" name="Рисунок 7" descr="mission.jpg"/>
          <p:cNvPicPr>
            <a:picLocks noChangeAspect="1"/>
          </p:cNvPicPr>
          <p:nvPr/>
        </p:nvPicPr>
        <p:blipFill>
          <a:blip r:embed="rId3" cstate="print"/>
          <a:stretch>
            <a:fillRect/>
          </a:stretch>
        </p:blipFill>
        <p:spPr>
          <a:xfrm>
            <a:off x="2063553" y="1268761"/>
            <a:ext cx="4108167" cy="2601839"/>
          </a:xfrm>
          <a:prstGeom prst="rect">
            <a:avLst/>
          </a:prstGeom>
        </p:spPr>
      </p:pic>
    </p:spTree>
    <p:extLst>
      <p:ext uri="{BB962C8B-B14F-4D97-AF65-F5344CB8AC3E}">
        <p14:creationId xmlns:p14="http://schemas.microsoft.com/office/powerpoint/2010/main" val="10714975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83632" y="620689"/>
            <a:ext cx="7128792" cy="796951"/>
          </a:xfrm>
        </p:spPr>
        <p:txBody>
          <a:bodyPr>
            <a:normAutofit fontScale="90000"/>
          </a:bodyPr>
          <a:lstStyle/>
          <a:p>
            <a:r>
              <a:rPr lang="hy-AM" sz="2700" dirty="0">
                <a:solidFill>
                  <a:schemeClr val="accent1">
                    <a:lumMod val="50000"/>
                  </a:schemeClr>
                </a:solidFill>
                <a:effectLst>
                  <a:outerShdw blurRad="38100" dist="38100" dir="2700000" algn="tl">
                    <a:srgbClr val="000000">
                      <a:alpha val="43137"/>
                    </a:srgbClr>
                  </a:outerShdw>
                </a:effectLst>
              </a:rPr>
              <a:t>ԲԱՆԿԻ ԳԼԽԱՎՈՐ ԳՈՐԾԱՌՈՒՅԹՆԵՐՆ ԵՆ`</a:t>
            </a:r>
            <a:r>
              <a:rPr lang="en-US" dirty="0"/>
              <a:t/>
            </a:r>
            <a:br>
              <a:rPr lang="en-US" dirty="0"/>
            </a:br>
            <a:endParaRPr lang="ru-RU" dirty="0"/>
          </a:p>
        </p:txBody>
      </p:sp>
      <p:sp>
        <p:nvSpPr>
          <p:cNvPr id="3" name="Содержимое 2"/>
          <p:cNvSpPr>
            <a:spLocks noGrp="1"/>
          </p:cNvSpPr>
          <p:nvPr>
            <p:ph idx="1"/>
          </p:nvPr>
        </p:nvSpPr>
        <p:spPr>
          <a:xfrm>
            <a:off x="6240016" y="1412776"/>
            <a:ext cx="4104456" cy="3744416"/>
          </a:xfrm>
        </p:spPr>
        <p:txBody>
          <a:bodyPr>
            <a:normAutofit fontScale="25000" lnSpcReduction="20000"/>
          </a:bodyPr>
          <a:lstStyle/>
          <a:p>
            <a:pPr>
              <a:lnSpc>
                <a:spcPct val="170000"/>
              </a:lnSpc>
            </a:pPr>
            <a:r>
              <a:rPr lang="hy-AM" sz="4800" dirty="0">
                <a:solidFill>
                  <a:schemeClr val="tx2">
                    <a:lumMod val="50000"/>
                  </a:schemeClr>
                </a:solidFill>
              </a:rPr>
              <a:t>եվրագոտու դրամավարկային քաղաքականության մշակումն ու իրականացումը,</a:t>
            </a:r>
          </a:p>
          <a:p>
            <a:pPr>
              <a:lnSpc>
                <a:spcPct val="170000"/>
              </a:lnSpc>
            </a:pPr>
            <a:r>
              <a:rPr lang="hy-AM" sz="4800" dirty="0">
                <a:solidFill>
                  <a:schemeClr val="tx2">
                    <a:lumMod val="50000"/>
                  </a:schemeClr>
                </a:solidFill>
              </a:rPr>
              <a:t>եվրահամակարգի պաշտոնական (ոսկեարժութային) պահուստների կառավարումը,</a:t>
            </a:r>
          </a:p>
          <a:p>
            <a:pPr>
              <a:lnSpc>
                <a:spcPct val="170000"/>
              </a:lnSpc>
            </a:pPr>
            <a:r>
              <a:rPr lang="hy-AM" sz="4800" dirty="0">
                <a:solidFill>
                  <a:schemeClr val="tx2">
                    <a:lumMod val="50000"/>
                  </a:schemeClr>
                </a:solidFill>
              </a:rPr>
              <a:t>եվրոյի թողարկումը,</a:t>
            </a:r>
          </a:p>
          <a:p>
            <a:pPr>
              <a:lnSpc>
                <a:spcPct val="170000"/>
              </a:lnSpc>
            </a:pPr>
            <a:r>
              <a:rPr lang="hy-AM" sz="4800" dirty="0">
                <a:solidFill>
                  <a:schemeClr val="tx2">
                    <a:lumMod val="50000"/>
                  </a:schemeClr>
                </a:solidFill>
              </a:rPr>
              <a:t>առանցքային տոկոսադրույքների որոշումը,</a:t>
            </a:r>
          </a:p>
          <a:p>
            <a:pPr>
              <a:lnSpc>
                <a:spcPct val="170000"/>
              </a:lnSpc>
            </a:pPr>
            <a:r>
              <a:rPr lang="hy-AM" sz="4800" dirty="0">
                <a:solidFill>
                  <a:schemeClr val="tx2">
                    <a:lumMod val="50000"/>
                  </a:schemeClr>
                </a:solidFill>
              </a:rPr>
              <a:t>ԵԿԲ-ի գլխավոր նպատակը եվրագոտում գնային կայունության պահպանումն է (եվրագոտում սպառողական գների ներդաշնակեցված ինդեքսի տարեկան աճը չպետք է գերազանցի 2 %-ը):</a:t>
            </a:r>
            <a:endParaRPr lang="en-US" sz="4800" dirty="0">
              <a:solidFill>
                <a:schemeClr val="tx2">
                  <a:lumMod val="50000"/>
                </a:schemeClr>
              </a:solidFill>
            </a:endParaRPr>
          </a:p>
          <a:p>
            <a:pPr>
              <a:lnSpc>
                <a:spcPct val="170000"/>
              </a:lnSpc>
              <a:buNone/>
            </a:pPr>
            <a:r>
              <a:rPr lang="en-US" sz="4800" dirty="0">
                <a:solidFill>
                  <a:schemeClr val="tx2">
                    <a:lumMod val="50000"/>
                  </a:schemeClr>
                </a:solidFill>
              </a:rPr>
              <a:t>               </a:t>
            </a:r>
            <a:endParaRPr lang="en-US" sz="4800" dirty="0"/>
          </a:p>
          <a:p>
            <a:endParaRPr lang="en-US" sz="48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hy-AM" dirty="0"/>
          </a:p>
          <a:p>
            <a:endParaRPr lang="ru-RU" dirty="0"/>
          </a:p>
        </p:txBody>
      </p:sp>
      <p:pic>
        <p:nvPicPr>
          <p:cNvPr id="4" name="Рисунок 3" descr="1242px-Logo_European_Central_Bank.svg.png"/>
          <p:cNvPicPr>
            <a:picLocks noChangeAspect="1"/>
          </p:cNvPicPr>
          <p:nvPr/>
        </p:nvPicPr>
        <p:blipFill>
          <a:blip r:embed="rId2" cstate="print"/>
          <a:stretch>
            <a:fillRect/>
          </a:stretch>
        </p:blipFill>
        <p:spPr>
          <a:xfrm>
            <a:off x="9300000" y="5730105"/>
            <a:ext cx="1368000" cy="1127897"/>
          </a:xfrm>
          <a:prstGeom prst="rect">
            <a:avLst/>
          </a:prstGeom>
        </p:spPr>
      </p:pic>
      <p:pic>
        <p:nvPicPr>
          <p:cNvPr id="5" name="Рисунок 4" descr="51ae1222-0be1-4f1f-b93e-392300b9d39c.jpg"/>
          <p:cNvPicPr>
            <a:picLocks noChangeAspect="1"/>
          </p:cNvPicPr>
          <p:nvPr/>
        </p:nvPicPr>
        <p:blipFill>
          <a:blip r:embed="rId3" cstate="print"/>
          <a:srcRect/>
          <a:stretch>
            <a:fillRect/>
          </a:stretch>
        </p:blipFill>
        <p:spPr>
          <a:xfrm>
            <a:off x="2207570" y="1484785"/>
            <a:ext cx="3744415" cy="2494555"/>
          </a:xfrm>
          <a:prstGeom prst="rect">
            <a:avLst/>
          </a:prstGeom>
        </p:spPr>
      </p:pic>
    </p:spTree>
    <p:extLst>
      <p:ext uri="{BB962C8B-B14F-4D97-AF65-F5344CB8AC3E}">
        <p14:creationId xmlns:p14="http://schemas.microsoft.com/office/powerpoint/2010/main" val="11911465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600056" y="836713"/>
            <a:ext cx="3898776" cy="4525963"/>
          </a:xfrm>
        </p:spPr>
        <p:txBody>
          <a:bodyPr>
            <a:normAutofit fontScale="55000" lnSpcReduction="20000"/>
          </a:bodyPr>
          <a:lstStyle/>
          <a:p>
            <a:pPr>
              <a:lnSpc>
                <a:spcPct val="170000"/>
              </a:lnSpc>
              <a:buNone/>
            </a:pPr>
            <a:r>
              <a:rPr lang="en-US" dirty="0">
                <a:solidFill>
                  <a:schemeClr val="tx2">
                    <a:lumMod val="50000"/>
                  </a:schemeClr>
                </a:solidFill>
              </a:rPr>
              <a:t>        </a:t>
            </a:r>
            <a:r>
              <a:rPr lang="en-US" sz="2200" dirty="0">
                <a:solidFill>
                  <a:schemeClr val="tx2">
                    <a:lumMod val="50000"/>
                  </a:schemeClr>
                </a:solidFill>
              </a:rPr>
              <a:t>ԵԿԲ-ի</a:t>
            </a:r>
            <a:r>
              <a:rPr lang="hy-AM" sz="2200" dirty="0">
                <a:solidFill>
                  <a:schemeClr val="tx2">
                    <a:lumMod val="50000"/>
                  </a:schemeClr>
                </a:solidFill>
              </a:rPr>
              <a:t> խնդիրն է նաև մշակել և իրականացնել Դրամավարկային քաղաքականություն եվրագոտում, իրականացնել միջազգային արժութային գործառնություններ, պահպանել անդամ պետությունների արտարժույթի պաշտոնական պահուստները և կառավարել դրանք, նպաստել վճարային համակարգի սահուն գործունեությանը: Եվրոյի ներդրումից հետո ստեղծվել է Եվրահամակարգը (</a:t>
            </a:r>
            <a:r>
              <a:rPr lang="en-US" sz="2200" dirty="0" err="1">
                <a:solidFill>
                  <a:schemeClr val="tx2">
                    <a:lumMod val="50000"/>
                  </a:schemeClr>
                </a:solidFill>
              </a:rPr>
              <a:t>Eurosystem</a:t>
            </a:r>
            <a:r>
              <a:rPr lang="en-US" sz="2200" dirty="0">
                <a:solidFill>
                  <a:schemeClr val="tx2">
                    <a:lumMod val="50000"/>
                  </a:schemeClr>
                </a:solidFill>
              </a:rPr>
              <a:t>), </a:t>
            </a:r>
            <a:r>
              <a:rPr lang="hy-AM" sz="2200" dirty="0">
                <a:solidFill>
                  <a:schemeClr val="tx2">
                    <a:lumMod val="50000"/>
                  </a:schemeClr>
                </a:solidFill>
              </a:rPr>
              <a:t>որը ներառում է ԵԿԲ-ն և եվրագոտու երկրների ազգային կենտրոնական բանկերը: Այսինքն՝ Կենտրոնական բանկերի եվրոպական համակարգն ավելի լայն է, քան Եվրահամակարգը։</a:t>
            </a:r>
            <a:endParaRPr lang="en-US" sz="2200" dirty="0">
              <a:solidFill>
                <a:schemeClr val="tx2">
                  <a:lumMod val="50000"/>
                </a:schemeClr>
              </a:solidFill>
            </a:endParaRPr>
          </a:p>
          <a:p>
            <a:endParaRPr lang="ru-RU" sz="2700" dirty="0">
              <a:solidFill>
                <a:schemeClr val="tx2">
                  <a:lumMod val="50000"/>
                </a:schemeClr>
              </a:solidFill>
            </a:endParaRPr>
          </a:p>
        </p:txBody>
      </p:sp>
      <p:pic>
        <p:nvPicPr>
          <p:cNvPr id="4" name="Рисунок 3" descr="դրոշ.jpg"/>
          <p:cNvPicPr>
            <a:picLocks noChangeAspect="1"/>
          </p:cNvPicPr>
          <p:nvPr/>
        </p:nvPicPr>
        <p:blipFill>
          <a:blip r:embed="rId2" cstate="print"/>
          <a:stretch>
            <a:fillRect/>
          </a:stretch>
        </p:blipFill>
        <p:spPr>
          <a:xfrm>
            <a:off x="2063552" y="1196752"/>
            <a:ext cx="4392488" cy="2952328"/>
          </a:xfrm>
          <a:prstGeom prst="rect">
            <a:avLst/>
          </a:prstGeom>
        </p:spPr>
      </p:pic>
    </p:spTree>
    <p:extLst>
      <p:ext uri="{BB962C8B-B14F-4D97-AF65-F5344CB8AC3E}">
        <p14:creationId xmlns:p14="http://schemas.microsoft.com/office/powerpoint/2010/main" val="11395712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242px-Logo_European_Central_Bank.svg.png"/>
          <p:cNvPicPr>
            <a:picLocks noChangeAspect="1"/>
          </p:cNvPicPr>
          <p:nvPr/>
        </p:nvPicPr>
        <p:blipFill>
          <a:blip r:embed="rId2" cstate="print"/>
          <a:stretch>
            <a:fillRect/>
          </a:stretch>
        </p:blipFill>
        <p:spPr>
          <a:xfrm>
            <a:off x="9300000" y="5730105"/>
            <a:ext cx="1368000" cy="1127897"/>
          </a:xfrm>
          <a:prstGeom prst="rect">
            <a:avLst/>
          </a:prstGeom>
        </p:spPr>
      </p:pic>
      <p:sp>
        <p:nvSpPr>
          <p:cNvPr id="5" name="Содержимое 4"/>
          <p:cNvSpPr>
            <a:spLocks noGrp="1"/>
          </p:cNvSpPr>
          <p:nvPr>
            <p:ph idx="1"/>
          </p:nvPr>
        </p:nvSpPr>
        <p:spPr>
          <a:xfrm>
            <a:off x="6456040" y="980729"/>
            <a:ext cx="3600400" cy="4680520"/>
          </a:xfrm>
        </p:spPr>
        <p:txBody>
          <a:bodyPr>
            <a:normAutofit fontScale="77500" lnSpcReduction="20000"/>
          </a:bodyPr>
          <a:lstStyle/>
          <a:p>
            <a:pPr algn="just">
              <a:lnSpc>
                <a:spcPct val="160000"/>
              </a:lnSpc>
              <a:buNone/>
            </a:pPr>
            <a:r>
              <a:rPr lang="en-US" dirty="0"/>
              <a:t>    </a:t>
            </a:r>
            <a:r>
              <a:rPr lang="ru-RU" dirty="0"/>
              <a:t>   </a:t>
            </a:r>
            <a:r>
              <a:rPr lang="hy-AM" sz="1500" dirty="0">
                <a:solidFill>
                  <a:schemeClr val="tx2">
                    <a:lumMod val="50000"/>
                  </a:schemeClr>
                </a:solidFill>
              </a:rPr>
              <a:t>1999 թվականի հունվարի 1-ին Եվրամիության (ԵՄ)</a:t>
            </a:r>
            <a:r>
              <a:rPr lang="en-US" sz="1500" dirty="0">
                <a:solidFill>
                  <a:schemeClr val="tx2">
                    <a:lumMod val="50000"/>
                  </a:schemeClr>
                </a:solidFill>
              </a:rPr>
              <a:t> </a:t>
            </a:r>
            <a:r>
              <a:rPr lang="hy-AM" sz="1500" dirty="0">
                <a:solidFill>
                  <a:schemeClr val="tx2">
                    <a:lumMod val="50000"/>
                  </a:schemeClr>
                </a:solidFill>
              </a:rPr>
              <a:t>11 երկրներ հաստատեցին իրենց փոխարժեքները, ընդունեցին ընդհանուր դրամավարկային քաղաքականություն</a:t>
            </a:r>
            <a:r>
              <a:rPr lang="ru-RU" sz="1500" dirty="0">
                <a:solidFill>
                  <a:schemeClr val="tx2">
                    <a:lumMod val="50000"/>
                  </a:schemeClr>
                </a:solidFill>
              </a:rPr>
              <a:t> </a:t>
            </a:r>
            <a:r>
              <a:rPr lang="hy-AM" sz="1500" dirty="0">
                <a:solidFill>
                  <a:schemeClr val="tx2">
                    <a:lumMod val="50000"/>
                  </a:schemeClr>
                </a:solidFill>
              </a:rPr>
              <a:t>Եվրոպական կենտրոնական բանկի ներքո և գործարկեցին նոր ընդհանուր արժույթ</a:t>
            </a:r>
            <a:r>
              <a:rPr lang="en-US" sz="1500" dirty="0">
                <a:solidFill>
                  <a:schemeClr val="tx2">
                    <a:lumMod val="50000"/>
                  </a:schemeClr>
                </a:solidFill>
              </a:rPr>
              <a:t>՝</a:t>
            </a:r>
            <a:r>
              <a:rPr lang="hy-AM" sz="1500" dirty="0">
                <a:solidFill>
                  <a:schemeClr val="tx2">
                    <a:lumMod val="50000"/>
                  </a:schemeClr>
                </a:solidFill>
              </a:rPr>
              <a:t> եվրոն: Այն սկզբում էլեկտրոնային արժույթ էր, որն օգտագործվում էր ֆինանսական շուկաների կողմից և անկանխիկ վճարումների համար: Երեք տարի անց շրջանառության մեջ մտան եվրոյի թղթադրամներն ու մետաղադրամները:</a:t>
            </a:r>
            <a:r>
              <a:rPr lang="en-US" sz="1500" dirty="0">
                <a:solidFill>
                  <a:schemeClr val="tx2">
                    <a:lumMod val="50000"/>
                  </a:schemeClr>
                </a:solidFill>
              </a:rPr>
              <a:t>  </a:t>
            </a:r>
            <a:r>
              <a:rPr lang="hy-AM" sz="1500" dirty="0">
                <a:solidFill>
                  <a:schemeClr val="tx2">
                    <a:lumMod val="50000"/>
                  </a:schemeClr>
                </a:solidFill>
              </a:rPr>
              <a:t>Եվրոն այսօր ԵՄ 19 երկրների և ավելի քան 340 միլիոն եվրոպացիների արժույթ է</a:t>
            </a:r>
            <a:endParaRPr lang="en-US" sz="1500" dirty="0">
              <a:solidFill>
                <a:schemeClr val="tx2">
                  <a:lumMod val="50000"/>
                </a:schemeClr>
              </a:solidFill>
            </a:endParaRPr>
          </a:p>
          <a:p>
            <a:pPr>
              <a:buNone/>
            </a:pPr>
            <a:endParaRPr lang="ru-RU" dirty="0">
              <a:solidFill>
                <a:schemeClr val="tx2">
                  <a:lumMod val="50000"/>
                </a:schemeClr>
              </a:solidFill>
            </a:endParaRPr>
          </a:p>
        </p:txBody>
      </p:sp>
      <p:pic>
        <p:nvPicPr>
          <p:cNvPr id="6" name="Рисунок 5" descr="theeuro.jpg"/>
          <p:cNvPicPr>
            <a:picLocks noChangeAspect="1"/>
          </p:cNvPicPr>
          <p:nvPr/>
        </p:nvPicPr>
        <p:blipFill>
          <a:blip r:embed="rId3" cstate="print"/>
          <a:stretch>
            <a:fillRect/>
          </a:stretch>
        </p:blipFill>
        <p:spPr>
          <a:xfrm>
            <a:off x="2279576" y="1844825"/>
            <a:ext cx="4108165" cy="2601839"/>
          </a:xfrm>
          <a:prstGeom prst="rect">
            <a:avLst/>
          </a:prstGeom>
        </p:spPr>
      </p:pic>
    </p:spTree>
    <p:extLst>
      <p:ext uri="{BB962C8B-B14F-4D97-AF65-F5344CB8AC3E}">
        <p14:creationId xmlns:p14="http://schemas.microsoft.com/office/powerpoint/2010/main" val="42854013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Gov_Council.jpg"/>
          <p:cNvPicPr>
            <a:picLocks noGrp="1" noChangeAspect="1"/>
          </p:cNvPicPr>
          <p:nvPr>
            <p:ph idx="1"/>
          </p:nvPr>
        </p:nvPicPr>
        <p:blipFill>
          <a:blip r:embed="rId2" cstate="print"/>
          <a:stretch>
            <a:fillRect/>
          </a:stretch>
        </p:blipFill>
        <p:spPr>
          <a:xfrm>
            <a:off x="3287688" y="1556792"/>
            <a:ext cx="5400600" cy="3384376"/>
          </a:xfrm>
        </p:spPr>
      </p:pic>
      <p:sp>
        <p:nvSpPr>
          <p:cNvPr id="5" name="Прямоугольник 4"/>
          <p:cNvSpPr/>
          <p:nvPr/>
        </p:nvSpPr>
        <p:spPr>
          <a:xfrm>
            <a:off x="2495600" y="476672"/>
            <a:ext cx="7920880" cy="1092607"/>
          </a:xfrm>
          <a:prstGeom prst="rect">
            <a:avLst/>
          </a:prstGeom>
        </p:spPr>
        <p:txBody>
          <a:bodyPr wrap="square">
            <a:spAutoFit/>
          </a:bodyPr>
          <a:lstStyle/>
          <a:p>
            <a:r>
              <a:rPr lang="hy-AM" sz="1300" dirty="0">
                <a:solidFill>
                  <a:srgbClr val="1F497D">
                    <a:lumMod val="50000"/>
                  </a:srgbClr>
                </a:solidFill>
              </a:rPr>
              <a:t>Կառավարման խորհուրդը ԵԿԲ-ի որոշումներ կայացնող հիմնական մարմինն է: Այն բաղկացած է</a:t>
            </a:r>
          </a:p>
          <a:p>
            <a:r>
              <a:rPr lang="hy-AM" sz="1300" dirty="0">
                <a:solidFill>
                  <a:srgbClr val="1F497D">
                    <a:lumMod val="50000"/>
                  </a:srgbClr>
                </a:solidFill>
              </a:rPr>
              <a:t>Գործադիր խորհրդի վեց անդամներ</a:t>
            </a:r>
            <a:r>
              <a:rPr lang="ru-RU" sz="1300" dirty="0" err="1">
                <a:solidFill>
                  <a:srgbClr val="1F497D">
                    <a:lumMod val="50000"/>
                  </a:srgbClr>
                </a:solidFill>
              </a:rPr>
              <a:t>ից</a:t>
            </a:r>
            <a:r>
              <a:rPr lang="hy-AM" sz="1300" dirty="0">
                <a:solidFill>
                  <a:srgbClr val="1F497D">
                    <a:lumMod val="50000"/>
                  </a:srgbClr>
                </a:solidFill>
              </a:rPr>
              <a:t>, գումարած</a:t>
            </a:r>
          </a:p>
          <a:p>
            <a:r>
              <a:rPr lang="hy-AM" sz="1300" dirty="0">
                <a:solidFill>
                  <a:srgbClr val="1F497D">
                    <a:lumMod val="50000"/>
                  </a:srgbClr>
                </a:solidFill>
              </a:rPr>
              <a:t>եվրոյի գոտու 19 երկրների ազգային կենտրոնական բանկերի կառավարիչները:</a:t>
            </a:r>
            <a:endParaRPr lang="en-US" sz="1300" dirty="0">
              <a:solidFill>
                <a:srgbClr val="1F497D">
                  <a:lumMod val="50000"/>
                </a:srgbClr>
              </a:solidFill>
            </a:endParaRPr>
          </a:p>
          <a:p>
            <a:endParaRPr lang="en-US" sz="1300" dirty="0">
              <a:solidFill>
                <a:srgbClr val="1F497D">
                  <a:lumMod val="50000"/>
                </a:srgbClr>
              </a:solidFill>
            </a:endParaRPr>
          </a:p>
          <a:p>
            <a:endParaRPr lang="ru-RU" sz="1300" dirty="0">
              <a:solidFill>
                <a:srgbClr val="1F497D">
                  <a:lumMod val="50000"/>
                </a:srgbClr>
              </a:solidFill>
            </a:endParaRPr>
          </a:p>
        </p:txBody>
      </p:sp>
      <p:pic>
        <p:nvPicPr>
          <p:cNvPr id="6" name="Рисунок 5" descr="1242px-Logo_European_Central_Bank.svg.png"/>
          <p:cNvPicPr>
            <a:picLocks noChangeAspect="1"/>
          </p:cNvPicPr>
          <p:nvPr/>
        </p:nvPicPr>
        <p:blipFill>
          <a:blip r:embed="rId3" cstate="print"/>
          <a:stretch>
            <a:fillRect/>
          </a:stretch>
        </p:blipFill>
        <p:spPr>
          <a:xfrm>
            <a:off x="9300000" y="5730105"/>
            <a:ext cx="1368000" cy="1127897"/>
          </a:xfrm>
          <a:prstGeom prst="rect">
            <a:avLst/>
          </a:prstGeom>
        </p:spPr>
      </p:pic>
      <p:sp>
        <p:nvSpPr>
          <p:cNvPr id="8" name="Прямоугольник 7"/>
          <p:cNvSpPr/>
          <p:nvPr/>
        </p:nvSpPr>
        <p:spPr>
          <a:xfrm>
            <a:off x="2495600" y="1052737"/>
            <a:ext cx="7182544" cy="292388"/>
          </a:xfrm>
          <a:prstGeom prst="rect">
            <a:avLst/>
          </a:prstGeom>
        </p:spPr>
        <p:txBody>
          <a:bodyPr wrap="square">
            <a:spAutoFit/>
          </a:bodyPr>
          <a:lstStyle/>
          <a:p>
            <a:r>
              <a:rPr lang="hy-AM" sz="1300" dirty="0">
                <a:solidFill>
                  <a:srgbClr val="1F497D">
                    <a:lumMod val="50000"/>
                  </a:srgbClr>
                </a:solidFill>
              </a:rPr>
              <a:t>ԵԿԲ նախագահը Քրիստին Լագարդն է, իսկ փոխնախագահը `Լուիս դե Գուինդոսը</a:t>
            </a:r>
            <a:r>
              <a:rPr lang="ru-RU" sz="1300" dirty="0">
                <a:solidFill>
                  <a:srgbClr val="1F497D">
                    <a:lumMod val="50000"/>
                  </a:srgbClr>
                </a:solidFill>
              </a:rPr>
              <a:t>:</a:t>
            </a:r>
          </a:p>
        </p:txBody>
      </p:sp>
    </p:spTree>
    <p:extLst>
      <p:ext uri="{BB962C8B-B14F-4D97-AF65-F5344CB8AC3E}">
        <p14:creationId xmlns:p14="http://schemas.microsoft.com/office/powerpoint/2010/main" val="25636372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1584" y="692697"/>
            <a:ext cx="7859216" cy="724943"/>
          </a:xfrm>
        </p:spPr>
        <p:txBody>
          <a:bodyPr>
            <a:noAutofit/>
          </a:bodyPr>
          <a:lstStyle/>
          <a:p>
            <a:r>
              <a:rPr lang="hy-AM" sz="2400" dirty="0">
                <a:solidFill>
                  <a:schemeClr val="accent1">
                    <a:lumMod val="50000"/>
                  </a:schemeClr>
                </a:solidFill>
                <a:effectLst>
                  <a:outerShdw blurRad="38100" dist="38100" dir="2700000" algn="tl">
                    <a:srgbClr val="000000">
                      <a:alpha val="43137"/>
                    </a:srgbClr>
                  </a:outerShdw>
                </a:effectLst>
              </a:rPr>
              <a:t>ԵԿԲ-Ի ԴՐԱՄԱՎԱՐԿԱՅԻՆ ՔԱՂԱՔԱԿԱՆՈՒԹՅՈՒՆ</a:t>
            </a:r>
            <a:br>
              <a:rPr lang="hy-AM" sz="2400" dirty="0">
                <a:solidFill>
                  <a:schemeClr val="accent1">
                    <a:lumMod val="50000"/>
                  </a:schemeClr>
                </a:solidFill>
                <a:effectLst>
                  <a:outerShdw blurRad="38100" dist="38100" dir="2700000" algn="tl">
                    <a:srgbClr val="000000">
                      <a:alpha val="43137"/>
                    </a:srgbClr>
                  </a:outerShdw>
                </a:effectLst>
              </a:rPr>
            </a:br>
            <a:endParaRPr lang="ru-RU" sz="2400" dirty="0"/>
          </a:p>
        </p:txBody>
      </p:sp>
      <p:sp>
        <p:nvSpPr>
          <p:cNvPr id="3" name="Содержимое 2"/>
          <p:cNvSpPr>
            <a:spLocks noGrp="1"/>
          </p:cNvSpPr>
          <p:nvPr>
            <p:ph idx="1"/>
          </p:nvPr>
        </p:nvSpPr>
        <p:spPr>
          <a:xfrm>
            <a:off x="6240016" y="1556793"/>
            <a:ext cx="4186808" cy="4248472"/>
          </a:xfrm>
        </p:spPr>
        <p:txBody>
          <a:bodyPr>
            <a:normAutofit/>
          </a:bodyPr>
          <a:lstStyle/>
          <a:p>
            <a:pPr>
              <a:lnSpc>
                <a:spcPct val="170000"/>
              </a:lnSpc>
              <a:buNone/>
            </a:pPr>
            <a:r>
              <a:rPr lang="en-US" sz="1200" dirty="0"/>
              <a:t>        </a:t>
            </a:r>
            <a:r>
              <a:rPr lang="ru-RU" sz="1200" dirty="0"/>
              <a:t>  </a:t>
            </a:r>
            <a:r>
              <a:rPr lang="hy-AM" sz="1200" dirty="0">
                <a:solidFill>
                  <a:schemeClr val="tx2">
                    <a:lumMod val="50000"/>
                  </a:schemeClr>
                </a:solidFill>
              </a:rPr>
              <a:t>ԵԿԲ-ն կարգավորում է դրամական պաշարների բաշխումը ֆինանսական հաստատությունների, պետության և ընկերությունների միջև: Դրա համար օգտագործվում են ավանդական գործիքներ՝ բաց շուկայում գործարքներ, ամենօրյա փոխառություններ և ավանդներ, նվազագույն պարտադիր պահուստների նորմատիվներ։ Ազգային դրամավարկային համակարգերից տարբերությունն այն է, որ ԵԿԲ-ն ողջ դրամավարկային քաղաքականությունն իրականացվում է ապակենտրոնացված հիմունքներով: ԵԿԲ-ն որոշումներ է կայացնում և սահմանում դրանց իրականացման կանոնները:</a:t>
            </a:r>
            <a:endParaRPr lang="ru-RU" sz="1200" dirty="0">
              <a:solidFill>
                <a:schemeClr val="tx2">
                  <a:lumMod val="50000"/>
                </a:schemeClr>
              </a:solidFill>
            </a:endParaRPr>
          </a:p>
        </p:txBody>
      </p:sp>
      <p:pic>
        <p:nvPicPr>
          <p:cNvPr id="4" name="Рисунок 3" descr="1242px-Logo_European_Central_Bank.svg.png"/>
          <p:cNvPicPr>
            <a:picLocks noChangeAspect="1"/>
          </p:cNvPicPr>
          <p:nvPr/>
        </p:nvPicPr>
        <p:blipFill>
          <a:blip r:embed="rId2" cstate="print"/>
          <a:stretch>
            <a:fillRect/>
          </a:stretch>
        </p:blipFill>
        <p:spPr>
          <a:xfrm>
            <a:off x="9300000" y="5730105"/>
            <a:ext cx="1368000" cy="1127897"/>
          </a:xfrm>
          <a:prstGeom prst="rect">
            <a:avLst/>
          </a:prstGeom>
        </p:spPr>
      </p:pic>
      <p:pic>
        <p:nvPicPr>
          <p:cNvPr id="5" name="Рисунок 4" descr="monetarypolicy.jpg"/>
          <p:cNvPicPr>
            <a:picLocks noChangeAspect="1"/>
          </p:cNvPicPr>
          <p:nvPr/>
        </p:nvPicPr>
        <p:blipFill>
          <a:blip r:embed="rId3" cstate="print"/>
          <a:stretch>
            <a:fillRect/>
          </a:stretch>
        </p:blipFill>
        <p:spPr>
          <a:xfrm>
            <a:off x="2279576" y="1844825"/>
            <a:ext cx="3994469" cy="2529831"/>
          </a:xfrm>
          <a:prstGeom prst="rect">
            <a:avLst/>
          </a:prstGeom>
        </p:spPr>
      </p:pic>
    </p:spTree>
    <p:extLst>
      <p:ext uri="{BB962C8B-B14F-4D97-AF65-F5344CB8AC3E}">
        <p14:creationId xmlns:p14="http://schemas.microsoft.com/office/powerpoint/2010/main" val="23834717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242px-Logo_European_Central_Bank.svg.png"/>
          <p:cNvPicPr>
            <a:picLocks noChangeAspect="1"/>
          </p:cNvPicPr>
          <p:nvPr/>
        </p:nvPicPr>
        <p:blipFill>
          <a:blip r:embed="rId2" cstate="print"/>
          <a:stretch>
            <a:fillRect/>
          </a:stretch>
        </p:blipFill>
        <p:spPr>
          <a:xfrm>
            <a:off x="9300000" y="5730105"/>
            <a:ext cx="1368000" cy="1127897"/>
          </a:xfrm>
          <a:prstGeom prst="rect">
            <a:avLst/>
          </a:prstGeom>
        </p:spPr>
      </p:pic>
      <p:sp>
        <p:nvSpPr>
          <p:cNvPr id="6" name="Содержимое 5"/>
          <p:cNvSpPr>
            <a:spLocks noGrp="1"/>
          </p:cNvSpPr>
          <p:nvPr>
            <p:ph idx="1"/>
          </p:nvPr>
        </p:nvSpPr>
        <p:spPr>
          <a:xfrm>
            <a:off x="2063552" y="980729"/>
            <a:ext cx="4032448" cy="4525963"/>
          </a:xfrm>
        </p:spPr>
        <p:txBody>
          <a:bodyPr>
            <a:normAutofit/>
          </a:bodyPr>
          <a:lstStyle/>
          <a:p>
            <a:pPr algn="just">
              <a:buNone/>
            </a:pPr>
            <a:r>
              <a:rPr lang="en-US" dirty="0">
                <a:solidFill>
                  <a:schemeClr val="tx2">
                    <a:lumMod val="50000"/>
                  </a:schemeClr>
                </a:solidFill>
              </a:rPr>
              <a:t>   </a:t>
            </a:r>
            <a:r>
              <a:rPr lang="ru-RU" dirty="0">
                <a:solidFill>
                  <a:schemeClr val="tx2">
                    <a:lumMod val="50000"/>
                  </a:schemeClr>
                </a:solidFill>
              </a:rPr>
              <a:t> </a:t>
            </a:r>
            <a:r>
              <a:rPr lang="hy-AM" sz="1400" dirty="0">
                <a:solidFill>
                  <a:schemeClr val="tx2">
                    <a:lumMod val="50000"/>
                  </a:schemeClr>
                </a:solidFill>
              </a:rPr>
              <a:t>Կենտրոնական բանկերի եվրոպական համակարգն օգտագործում է չորս տեսակի գործառնություններ բաց շուկայում</a:t>
            </a:r>
            <a:endParaRPr lang="en-US" sz="1400" dirty="0">
              <a:solidFill>
                <a:schemeClr val="tx2">
                  <a:lumMod val="50000"/>
                </a:schemeClr>
              </a:solidFill>
            </a:endParaRPr>
          </a:p>
          <a:p>
            <a:r>
              <a:rPr lang="ru-RU" sz="1400" dirty="0">
                <a:solidFill>
                  <a:schemeClr val="tx2">
                    <a:lumMod val="50000"/>
                  </a:schemeClr>
                </a:solidFill>
              </a:rPr>
              <a:t>Վ</a:t>
            </a:r>
            <a:r>
              <a:rPr lang="hy-AM" sz="1400" dirty="0">
                <a:solidFill>
                  <a:schemeClr val="tx2">
                    <a:lumMod val="50000"/>
                  </a:schemeClr>
                </a:solidFill>
              </a:rPr>
              <a:t>երաֆինանսավորման գործառնություններ</a:t>
            </a:r>
            <a:endParaRPr lang="en-US" sz="1400" dirty="0">
              <a:solidFill>
                <a:schemeClr val="tx2">
                  <a:lumMod val="50000"/>
                </a:schemeClr>
              </a:solidFill>
            </a:endParaRPr>
          </a:p>
          <a:p>
            <a:r>
              <a:rPr lang="hy-AM" sz="1400" dirty="0">
                <a:solidFill>
                  <a:schemeClr val="tx2">
                    <a:lumMod val="50000"/>
                  </a:schemeClr>
                </a:solidFill>
              </a:rPr>
              <a:t>Երկարաժամկետ վերաֆինանսավորման գործառնություններ</a:t>
            </a:r>
            <a:endParaRPr lang="en-US" sz="1400" dirty="0">
              <a:solidFill>
                <a:schemeClr val="tx2">
                  <a:lumMod val="50000"/>
                </a:schemeClr>
              </a:solidFill>
            </a:endParaRPr>
          </a:p>
          <a:p>
            <a:r>
              <a:rPr lang="hy-AM" sz="1400" dirty="0">
                <a:solidFill>
                  <a:schemeClr val="tx2">
                    <a:lumMod val="50000"/>
                  </a:schemeClr>
                </a:solidFill>
              </a:rPr>
              <a:t>Ճշգրիտ կարգավորման գործառնություններ</a:t>
            </a:r>
            <a:endParaRPr lang="en-US" sz="1400" dirty="0">
              <a:solidFill>
                <a:schemeClr val="tx2">
                  <a:lumMod val="50000"/>
                </a:schemeClr>
              </a:solidFill>
            </a:endParaRPr>
          </a:p>
          <a:p>
            <a:r>
              <a:rPr lang="hy-AM" sz="1400" dirty="0">
                <a:solidFill>
                  <a:schemeClr val="tx2">
                    <a:lumMod val="50000"/>
                  </a:schemeClr>
                </a:solidFill>
              </a:rPr>
              <a:t>Կառուցվածքային գործառնություններ</a:t>
            </a:r>
            <a:endParaRPr lang="en-US" sz="1400" dirty="0">
              <a:solidFill>
                <a:schemeClr val="tx2">
                  <a:lumMod val="50000"/>
                </a:schemeClr>
              </a:solidFill>
            </a:endParaRPr>
          </a:p>
        </p:txBody>
      </p:sp>
      <p:pic>
        <p:nvPicPr>
          <p:cNvPr id="8" name="Рисунок 7" descr="monetary-policy.jpg"/>
          <p:cNvPicPr>
            <a:picLocks noChangeAspect="1"/>
          </p:cNvPicPr>
          <p:nvPr/>
        </p:nvPicPr>
        <p:blipFill>
          <a:blip r:embed="rId3" cstate="print"/>
          <a:stretch>
            <a:fillRect/>
          </a:stretch>
        </p:blipFill>
        <p:spPr>
          <a:xfrm>
            <a:off x="6672064" y="1484784"/>
            <a:ext cx="3456384" cy="2248739"/>
          </a:xfrm>
          <a:prstGeom prst="rect">
            <a:avLst/>
          </a:prstGeom>
        </p:spPr>
      </p:pic>
    </p:spTree>
    <p:extLst>
      <p:ext uri="{BB962C8B-B14F-4D97-AF65-F5344CB8AC3E}">
        <p14:creationId xmlns:p14="http://schemas.microsoft.com/office/powerpoint/2010/main" val="29875903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default.jpg"/>
          <p:cNvPicPr>
            <a:picLocks noGrp="1" noChangeAspect="1"/>
          </p:cNvPicPr>
          <p:nvPr>
            <p:ph idx="1"/>
          </p:nvPr>
        </p:nvPicPr>
        <p:blipFill>
          <a:blip r:embed="rId2" cstate="print"/>
          <a:stretch>
            <a:fillRect/>
          </a:stretch>
        </p:blipFill>
        <p:spPr>
          <a:xfrm>
            <a:off x="6240016" y="1412777"/>
            <a:ext cx="3810000" cy="2857500"/>
          </a:xfrm>
        </p:spPr>
      </p:pic>
      <p:sp>
        <p:nvSpPr>
          <p:cNvPr id="5" name="Прямоугольник 4"/>
          <p:cNvSpPr/>
          <p:nvPr/>
        </p:nvSpPr>
        <p:spPr>
          <a:xfrm>
            <a:off x="135467" y="1412776"/>
            <a:ext cx="5600493" cy="1938992"/>
          </a:xfrm>
          <a:prstGeom prst="rect">
            <a:avLst/>
          </a:prstGeom>
        </p:spPr>
        <p:txBody>
          <a:bodyPr wrap="square">
            <a:spAutoFit/>
          </a:bodyPr>
          <a:lstStyle/>
          <a:p>
            <a:pPr fontAlgn="base"/>
            <a:r>
              <a:rPr lang="hy-AM" sz="1200" dirty="0">
                <a:solidFill>
                  <a:srgbClr val="1F497D">
                    <a:lumMod val="50000"/>
                  </a:srgbClr>
                </a:solidFill>
              </a:rPr>
              <a:t>Եվրոպական կենտրոնական բանկը հայտարարել է թվային եվրոյի թողարկման հնարավորության մասին, հաղորդում է  </a:t>
            </a:r>
            <a:r>
              <a:rPr lang="en-US" sz="1200" dirty="0">
                <a:solidFill>
                  <a:srgbClr val="1F497D">
                    <a:lumMod val="50000"/>
                  </a:srgbClr>
                </a:solidFill>
              </a:rPr>
              <a:t>Reuters-</a:t>
            </a:r>
            <a:r>
              <a:rPr lang="hy-AM" sz="1200" dirty="0">
                <a:solidFill>
                  <a:srgbClr val="1F497D">
                    <a:lumMod val="50000"/>
                  </a:srgbClr>
                </a:solidFill>
              </a:rPr>
              <a:t>ը՝ հղում անելով ԵԿԲ վարչության անդամ Ֆաբիո Պանետտային:</a:t>
            </a:r>
          </a:p>
          <a:p>
            <a:pPr fontAlgn="base"/>
            <a:r>
              <a:rPr lang="hy-AM" sz="1200" dirty="0">
                <a:solidFill>
                  <a:srgbClr val="1F497D">
                    <a:lumMod val="50000"/>
                  </a:srgbClr>
                </a:solidFill>
              </a:rPr>
              <a:t>Կենտրոնական խոշոր բանկերն ուսումնասիրում են պաշտոնապես արտոնված թվային արժույթների ստեղծումը, որպեսզի բավարարեն վճարումների էլեկտրոնային միջոցների պահանջարկն ու պաշտպանեն բիթքոինի </a:t>
            </a:r>
            <a:r>
              <a:rPr lang="en-US" sz="1200" dirty="0">
                <a:solidFill>
                  <a:srgbClr val="1F497D">
                    <a:lumMod val="50000"/>
                  </a:srgbClr>
                </a:solidFill>
              </a:rPr>
              <a:t>և</a:t>
            </a:r>
            <a:r>
              <a:rPr lang="hy-AM" sz="1200" dirty="0">
                <a:solidFill>
                  <a:srgbClr val="1F497D">
                    <a:lumMod val="50000"/>
                  </a:srgbClr>
                </a:solidFill>
              </a:rPr>
              <a:t> այլ կրիպտոարժույթների մրցակցությունից:</a:t>
            </a:r>
          </a:p>
          <a:p>
            <a:pPr fontAlgn="base"/>
            <a:r>
              <a:rPr lang="en-US" sz="1200" dirty="0">
                <a:solidFill>
                  <a:srgbClr val="1F497D">
                    <a:lumMod val="50000"/>
                  </a:srgbClr>
                </a:solidFill>
              </a:rPr>
              <a:t>Հ</a:t>
            </a:r>
            <a:r>
              <a:rPr lang="hy-AM" sz="1200" dirty="0">
                <a:solidFill>
                  <a:srgbClr val="1F497D">
                    <a:lumMod val="50000"/>
                  </a:srgbClr>
                </a:solidFill>
              </a:rPr>
              <a:t>րապարակված ԵԿԲ հետազոտության մեջ նշվում է, որ թվային եվրոն պետք է օգնի այն սցենարներում, երբ քաղաքացիները հրաժարվում են կանխիկ գումարից կամ էլ երբ այլ միջոցներն անհասանելի են:</a:t>
            </a:r>
          </a:p>
        </p:txBody>
      </p:sp>
    </p:spTree>
    <p:extLst>
      <p:ext uri="{BB962C8B-B14F-4D97-AF65-F5344CB8AC3E}">
        <p14:creationId xmlns:p14="http://schemas.microsoft.com/office/powerpoint/2010/main" val="23743057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288542" y="2001140"/>
            <a:ext cx="7038975" cy="3473387"/>
          </a:xfrm>
          <a:prstGeom prst="rect">
            <a:avLst/>
          </a:prstGeom>
        </p:spPr>
        <p:txBody>
          <a:bodyPr vert="horz" wrap="square" lIns="0" tIns="13335" rIns="0" bIns="0" rtlCol="0">
            <a:spAutoFit/>
          </a:bodyPr>
          <a:lstStyle/>
          <a:p>
            <a:pPr marL="355591" marR="5080" indent="-343526">
              <a:spcBef>
                <a:spcPts val="105"/>
              </a:spcBef>
              <a:buFontTx/>
              <a:buChar char="•"/>
              <a:tabLst>
                <a:tab pos="355591" algn="l"/>
                <a:tab pos="356226" algn="l"/>
              </a:tabLst>
            </a:pPr>
            <a:r>
              <a:rPr lang="hy-AM" sz="3200" i="1" dirty="0">
                <a:solidFill>
                  <a:prstClr val="black"/>
                </a:solidFill>
                <a:latin typeface="Times New Roman"/>
                <a:cs typeface="Times New Roman"/>
              </a:rPr>
              <a:t>Ինչպես են որոշումները ընդունվում ԵՄ-ում, նրանց իրավասությունները և կառուցվածքը </a:t>
            </a:r>
          </a:p>
          <a:p>
            <a:pPr marL="355591" marR="5080" indent="-343526">
              <a:spcBef>
                <a:spcPts val="105"/>
              </a:spcBef>
              <a:buFontTx/>
              <a:buChar char="•"/>
              <a:tabLst>
                <a:tab pos="355591" algn="l"/>
                <a:tab pos="356226" algn="l"/>
              </a:tabLst>
            </a:pPr>
            <a:r>
              <a:rPr lang="hy-AM" sz="3200" i="1" dirty="0">
                <a:solidFill>
                  <a:prstClr val="black"/>
                </a:solidFill>
                <a:latin typeface="Times New Roman"/>
                <a:cs typeface="Times New Roman"/>
              </a:rPr>
              <a:t>Ինչպես են որոշումները ընդունվում ԵՄ ինստիտուտների ներսում և միջև</a:t>
            </a:r>
            <a:endParaRPr sz="3200" dirty="0">
              <a:solidFill>
                <a:prstClr val="black"/>
              </a:solidFill>
              <a:latin typeface="Times New Roman"/>
              <a:cs typeface="Times New Roman"/>
            </a:endParaRPr>
          </a:p>
        </p:txBody>
      </p:sp>
      <p:sp>
        <p:nvSpPr>
          <p:cNvPr id="4" name="object 4"/>
          <p:cNvSpPr txBox="1"/>
          <p:nvPr/>
        </p:nvSpPr>
        <p:spPr>
          <a:xfrm>
            <a:off x="9762745" y="6296264"/>
            <a:ext cx="165735" cy="615553"/>
          </a:xfrm>
          <a:prstGeom prst="rect">
            <a:avLst/>
          </a:prstGeom>
        </p:spPr>
        <p:txBody>
          <a:bodyPr vert="horz" wrap="square" lIns="0" tIns="0" rIns="0" bIns="0" rtlCol="0">
            <a:spAutoFit/>
          </a:bodyPr>
          <a:lstStyle/>
          <a:p>
            <a:pPr marL="38099">
              <a:lnSpc>
                <a:spcPts val="1631"/>
              </a:lnSpc>
            </a:pPr>
            <a:fld id="{81D60167-4931-47E6-BA6A-407CBD079E47}" type="slidenum">
              <a:rPr sz="1400" dirty="0">
                <a:solidFill>
                  <a:prstClr val="black"/>
                </a:solidFill>
                <a:latin typeface="Times New Roman"/>
                <a:cs typeface="Times New Roman"/>
              </a:rPr>
              <a:pPr marL="38099">
                <a:lnSpc>
                  <a:spcPts val="1631"/>
                </a:lnSpc>
              </a:pPr>
              <a:t>69</a:t>
            </a:fld>
            <a:endParaRPr sz="1400">
              <a:solidFill>
                <a:prstClr val="black"/>
              </a:solidFill>
              <a:latin typeface="Times New Roman"/>
              <a:cs typeface="Times New Roman"/>
            </a:endParaRPr>
          </a:p>
        </p:txBody>
      </p:sp>
    </p:spTree>
    <p:extLst>
      <p:ext uri="{BB962C8B-B14F-4D97-AF65-F5344CB8AC3E}">
        <p14:creationId xmlns:p14="http://schemas.microsoft.com/office/powerpoint/2010/main" val="4204845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5640" y="188641"/>
            <a:ext cx="7499350" cy="868363"/>
          </a:xfrm>
        </p:spPr>
        <p:txBody>
          <a:bodyPr/>
          <a:lstStyle/>
          <a:p>
            <a:pPr algn="r"/>
            <a:r>
              <a:rPr lang="en-US" sz="2400" dirty="0" smtClean="0">
                <a:latin typeface="Arial" pitchFamily="34" charset="0"/>
                <a:cs typeface="Arial" pitchFamily="34" charset="0"/>
              </a:rPr>
              <a:t>ԵԱՏՄ </a:t>
            </a:r>
            <a:r>
              <a:rPr lang="en-US" sz="2400" dirty="0" err="1" smtClean="0">
                <a:latin typeface="Arial" pitchFamily="34" charset="0"/>
                <a:cs typeface="Arial" pitchFamily="34" charset="0"/>
              </a:rPr>
              <a:t>ստեղծման</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նպատակներն</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են</a:t>
            </a:r>
            <a:endParaRPr lang="ru-RU" sz="2400" dirty="0">
              <a:latin typeface="Arial" pitchFamily="34" charset="0"/>
              <a:cs typeface="Arial" pitchFamily="34"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1047077364"/>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8872716"/>
      </p:ext>
    </p:extLst>
  </p:cSld>
  <p:clrMapOvr>
    <a:masterClrMapping/>
  </p:clrMapOvr>
  <p:transition spd="slow">
    <p:cove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9762745" y="6296264"/>
            <a:ext cx="165735" cy="615553"/>
          </a:xfrm>
          <a:prstGeom prst="rect">
            <a:avLst/>
          </a:prstGeom>
        </p:spPr>
        <p:txBody>
          <a:bodyPr vert="horz" wrap="square" lIns="0" tIns="0" rIns="0" bIns="0" rtlCol="0">
            <a:spAutoFit/>
          </a:bodyPr>
          <a:lstStyle/>
          <a:p>
            <a:pPr marL="38099">
              <a:lnSpc>
                <a:spcPts val="1631"/>
              </a:lnSpc>
            </a:pPr>
            <a:fld id="{81D60167-4931-47E6-BA6A-407CBD079E47}" type="slidenum">
              <a:rPr sz="1400" dirty="0">
                <a:solidFill>
                  <a:prstClr val="black"/>
                </a:solidFill>
                <a:latin typeface="Times New Roman"/>
                <a:cs typeface="Times New Roman"/>
              </a:rPr>
              <a:pPr marL="38099">
                <a:lnSpc>
                  <a:spcPts val="1631"/>
                </a:lnSpc>
              </a:pPr>
              <a:t>70</a:t>
            </a:fld>
            <a:endParaRPr sz="1400">
              <a:solidFill>
                <a:prstClr val="black"/>
              </a:solidFill>
              <a:latin typeface="Times New Roman"/>
              <a:cs typeface="Times New Roman"/>
            </a:endParaRPr>
          </a:p>
        </p:txBody>
      </p:sp>
      <p:sp>
        <p:nvSpPr>
          <p:cNvPr id="3" name="object 3"/>
          <p:cNvSpPr txBox="1"/>
          <p:nvPr/>
        </p:nvSpPr>
        <p:spPr>
          <a:xfrm>
            <a:off x="2288541" y="2002663"/>
            <a:ext cx="6675755" cy="4428776"/>
          </a:xfrm>
          <a:prstGeom prst="rect">
            <a:avLst/>
          </a:prstGeom>
        </p:spPr>
        <p:txBody>
          <a:bodyPr vert="horz" wrap="square" lIns="0" tIns="12065" rIns="0" bIns="0" rtlCol="0">
            <a:spAutoFit/>
          </a:bodyPr>
          <a:lstStyle/>
          <a:p>
            <a:pPr marL="355591" marR="775315" indent="-343526">
              <a:spcBef>
                <a:spcPts val="95"/>
              </a:spcBef>
              <a:buFontTx/>
              <a:buChar char="•"/>
              <a:tabLst>
                <a:tab pos="355591" algn="l"/>
                <a:tab pos="356226" algn="l"/>
              </a:tabLst>
            </a:pPr>
            <a:r>
              <a:rPr lang="hy-AM" sz="2800" dirty="0">
                <a:solidFill>
                  <a:prstClr val="black"/>
                </a:solidFill>
                <a:latin typeface="Times New Roman"/>
                <a:cs typeface="Times New Roman"/>
              </a:rPr>
              <a:t>Ինստիտուցիոնալ հաշվեկշռվածություն</a:t>
            </a:r>
            <a:endParaRPr sz="2800" dirty="0">
              <a:solidFill>
                <a:prstClr val="black"/>
              </a:solidFill>
              <a:latin typeface="Times New Roman"/>
              <a:cs typeface="Times New Roman"/>
            </a:endParaRPr>
          </a:p>
          <a:p>
            <a:pPr marL="355591" indent="-343526">
              <a:spcBef>
                <a:spcPts val="675"/>
              </a:spcBef>
              <a:buFontTx/>
              <a:buChar char="•"/>
              <a:tabLst>
                <a:tab pos="355591" algn="l"/>
                <a:tab pos="356226" algn="l"/>
              </a:tabLst>
            </a:pPr>
            <a:r>
              <a:rPr sz="2800" spc="-5" dirty="0" err="1">
                <a:solidFill>
                  <a:prstClr val="black"/>
                </a:solidFill>
                <a:latin typeface="Times New Roman"/>
                <a:cs typeface="Times New Roman"/>
              </a:rPr>
              <a:t>Բազմամակարդակ</a:t>
            </a:r>
            <a:r>
              <a:rPr sz="2800" spc="-5" dirty="0">
                <a:solidFill>
                  <a:prstClr val="black"/>
                </a:solidFill>
                <a:latin typeface="Times New Roman"/>
                <a:cs typeface="Times New Roman"/>
              </a:rPr>
              <a:t> </a:t>
            </a:r>
            <a:r>
              <a:rPr sz="2800" spc="-5" dirty="0" err="1">
                <a:solidFill>
                  <a:prstClr val="black"/>
                </a:solidFill>
                <a:latin typeface="Times New Roman"/>
                <a:cs typeface="Times New Roman"/>
              </a:rPr>
              <a:t>կառավարում</a:t>
            </a:r>
            <a:endParaRPr sz="2800" dirty="0">
              <a:solidFill>
                <a:prstClr val="black"/>
              </a:solidFill>
              <a:latin typeface="Times New Roman"/>
              <a:cs typeface="Times New Roman"/>
            </a:endParaRPr>
          </a:p>
          <a:p>
            <a:pPr marL="355591" marR="5080" indent="-343526">
              <a:spcBef>
                <a:spcPts val="671"/>
              </a:spcBef>
              <a:buFontTx/>
              <a:buChar char="•"/>
              <a:tabLst>
                <a:tab pos="355591" algn="l"/>
                <a:tab pos="356226" algn="l"/>
              </a:tabLst>
            </a:pPr>
            <a:r>
              <a:rPr lang="hy-AM" sz="2800" spc="-5" dirty="0">
                <a:solidFill>
                  <a:prstClr val="black"/>
                </a:solidFill>
                <a:latin typeface="Times New Roman"/>
                <a:cs typeface="Times New Roman"/>
              </a:rPr>
              <a:t>Հետերոգենություն որոշումների կայացման կառույցներում</a:t>
            </a:r>
            <a:endParaRPr sz="2800" dirty="0">
              <a:solidFill>
                <a:prstClr val="black"/>
              </a:solidFill>
              <a:latin typeface="Times New Roman"/>
              <a:cs typeface="Times New Roman"/>
            </a:endParaRPr>
          </a:p>
          <a:p>
            <a:pPr marL="355591" indent="-343526">
              <a:spcBef>
                <a:spcPts val="675"/>
              </a:spcBef>
              <a:buFontTx/>
              <a:buChar char="•"/>
              <a:tabLst>
                <a:tab pos="355591" algn="l"/>
                <a:tab pos="356226" algn="l"/>
              </a:tabLst>
            </a:pPr>
            <a:r>
              <a:rPr sz="2800" dirty="0" err="1">
                <a:solidFill>
                  <a:prstClr val="black"/>
                </a:solidFill>
                <a:latin typeface="Times New Roman"/>
                <a:cs typeface="Times New Roman"/>
              </a:rPr>
              <a:t>Ճկուն</a:t>
            </a:r>
            <a:r>
              <a:rPr sz="2800" dirty="0">
                <a:solidFill>
                  <a:prstClr val="black"/>
                </a:solidFill>
                <a:latin typeface="Times New Roman"/>
                <a:cs typeface="Times New Roman"/>
              </a:rPr>
              <a:t> </a:t>
            </a:r>
            <a:r>
              <a:rPr sz="2800" dirty="0" err="1">
                <a:solidFill>
                  <a:prstClr val="black"/>
                </a:solidFill>
                <a:latin typeface="Times New Roman"/>
                <a:cs typeface="Times New Roman"/>
              </a:rPr>
              <a:t>ինտեգրացիա</a:t>
            </a:r>
            <a:endParaRPr sz="2800" dirty="0">
              <a:solidFill>
                <a:prstClr val="black"/>
              </a:solidFill>
              <a:latin typeface="Times New Roman"/>
              <a:cs typeface="Times New Roman"/>
            </a:endParaRPr>
          </a:p>
          <a:p>
            <a:pPr marL="355591" indent="-343526">
              <a:spcBef>
                <a:spcPts val="675"/>
              </a:spcBef>
              <a:buFontTx/>
              <a:buChar char="•"/>
              <a:tabLst>
                <a:tab pos="355591" algn="l"/>
                <a:tab pos="356226" algn="l"/>
              </a:tabLst>
            </a:pPr>
            <a:r>
              <a:rPr sz="2800" dirty="0" err="1">
                <a:solidFill>
                  <a:prstClr val="black"/>
                </a:solidFill>
                <a:latin typeface="Times New Roman"/>
                <a:cs typeface="Times New Roman"/>
              </a:rPr>
              <a:t>Կոնսենսուն</a:t>
            </a:r>
            <a:endParaRPr sz="2800" dirty="0">
              <a:solidFill>
                <a:prstClr val="black"/>
              </a:solidFill>
              <a:latin typeface="Times New Roman"/>
              <a:cs typeface="Times New Roman"/>
            </a:endParaRPr>
          </a:p>
          <a:p>
            <a:pPr marL="355591" indent="-343526">
              <a:spcBef>
                <a:spcPts val="671"/>
              </a:spcBef>
              <a:buFontTx/>
              <a:buChar char="•"/>
              <a:tabLst>
                <a:tab pos="355591" algn="l"/>
                <a:tab pos="356226" algn="l"/>
              </a:tabLst>
            </a:pPr>
            <a:r>
              <a:rPr lang="hy-AM" sz="2800" dirty="0">
                <a:solidFill>
                  <a:prstClr val="black"/>
                </a:solidFill>
                <a:latin typeface="Times New Roman"/>
                <a:cs typeface="Times New Roman"/>
              </a:rPr>
              <a:t>ԵՄ օրենքի գերակայություն</a:t>
            </a:r>
          </a:p>
          <a:p>
            <a:pPr marL="355591" indent="-343526">
              <a:spcBef>
                <a:spcPts val="671"/>
              </a:spcBef>
              <a:buFontTx/>
              <a:buChar char="•"/>
              <a:tabLst>
                <a:tab pos="355591" algn="l"/>
                <a:tab pos="356226" algn="l"/>
              </a:tabLst>
            </a:pPr>
            <a:r>
              <a:rPr lang="hy-AM" sz="2800" dirty="0">
                <a:solidFill>
                  <a:prstClr val="black"/>
                </a:solidFill>
                <a:latin typeface="Times New Roman"/>
                <a:cs typeface="Times New Roman"/>
              </a:rPr>
              <a:t>Վավերացում</a:t>
            </a:r>
            <a:endParaRPr sz="2800" dirty="0">
              <a:solidFill>
                <a:prstClr val="black"/>
              </a:solidFill>
              <a:latin typeface="Times New Roman"/>
              <a:cs typeface="Times New Roman"/>
            </a:endParaRPr>
          </a:p>
        </p:txBody>
      </p:sp>
      <p:sp>
        <p:nvSpPr>
          <p:cNvPr id="6" name="Заголовок 5">
            <a:extLst>
              <a:ext uri="{FF2B5EF4-FFF2-40B4-BE49-F238E27FC236}">
                <a16:creationId xmlns:a16="http://schemas.microsoft.com/office/drawing/2014/main" xmlns="" id="{C7BFFDC3-2B20-4C50-8A2A-E65F91F06ECE}"/>
              </a:ext>
            </a:extLst>
          </p:cNvPr>
          <p:cNvSpPr>
            <a:spLocks noGrp="1"/>
          </p:cNvSpPr>
          <p:nvPr>
            <p:ph type="title"/>
          </p:nvPr>
        </p:nvSpPr>
        <p:spPr/>
        <p:txBody>
          <a:bodyPr/>
          <a:lstStyle/>
          <a:p>
            <a:endParaRPr lang="ru-RU"/>
          </a:p>
        </p:txBody>
      </p:sp>
    </p:spTree>
    <p:extLst>
      <p:ext uri="{BB962C8B-B14F-4D97-AF65-F5344CB8AC3E}">
        <p14:creationId xmlns:p14="http://schemas.microsoft.com/office/powerpoint/2010/main" val="14297941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9762745" y="6296264"/>
            <a:ext cx="165735" cy="615553"/>
          </a:xfrm>
          <a:prstGeom prst="rect">
            <a:avLst/>
          </a:prstGeom>
        </p:spPr>
        <p:txBody>
          <a:bodyPr vert="horz" wrap="square" lIns="0" tIns="0" rIns="0" bIns="0" rtlCol="0">
            <a:spAutoFit/>
          </a:bodyPr>
          <a:lstStyle/>
          <a:p>
            <a:pPr marL="38099">
              <a:lnSpc>
                <a:spcPts val="1631"/>
              </a:lnSpc>
            </a:pPr>
            <a:fld id="{81D60167-4931-47E6-BA6A-407CBD079E47}" type="slidenum">
              <a:rPr sz="1400" dirty="0">
                <a:solidFill>
                  <a:prstClr val="black"/>
                </a:solidFill>
                <a:latin typeface="Times New Roman"/>
                <a:cs typeface="Times New Roman"/>
              </a:rPr>
              <a:pPr marL="38099">
                <a:lnSpc>
                  <a:spcPts val="1631"/>
                </a:lnSpc>
              </a:pPr>
              <a:t>71</a:t>
            </a:fld>
            <a:endParaRPr sz="1400">
              <a:solidFill>
                <a:prstClr val="black"/>
              </a:solidFill>
              <a:latin typeface="Times New Roman"/>
              <a:cs typeface="Times New Roman"/>
            </a:endParaRPr>
          </a:p>
        </p:txBody>
      </p:sp>
      <p:sp>
        <p:nvSpPr>
          <p:cNvPr id="2" name="object 2"/>
          <p:cNvSpPr txBox="1">
            <a:spLocks noGrp="1"/>
          </p:cNvSpPr>
          <p:nvPr>
            <p:ph type="title"/>
          </p:nvPr>
        </p:nvSpPr>
        <p:spPr>
          <a:xfrm>
            <a:off x="1369719" y="724293"/>
            <a:ext cx="9618133" cy="1864215"/>
          </a:xfrm>
          <a:prstGeom prst="rect">
            <a:avLst/>
          </a:prstGeom>
        </p:spPr>
        <p:txBody>
          <a:bodyPr vert="horz" wrap="square" lIns="0" tIns="139496" rIns="0" bIns="0" rtlCol="0" anchor="ctr">
            <a:spAutoFit/>
          </a:bodyPr>
          <a:lstStyle/>
          <a:p>
            <a:pPr marL="1481418" marR="5080" indent="-1391885">
              <a:spcBef>
                <a:spcPts val="100"/>
              </a:spcBef>
            </a:pPr>
            <a:r>
              <a:rPr lang="hy-AM" sz="3733" spc="-5" dirty="0"/>
              <a:t>Ինստիտուցիոնալ ձևավորման հարցեր․</a:t>
            </a:r>
            <a:br>
              <a:rPr lang="hy-AM" sz="3733" spc="-5" dirty="0"/>
            </a:br>
            <a:r>
              <a:rPr lang="hy-AM" sz="3733" spc="-5" dirty="0"/>
              <a:t> Ինչպե՞ս են համաձայնեցվում ԵՄ պայմանագրերը</a:t>
            </a:r>
            <a:endParaRPr sz="3733" dirty="0"/>
          </a:p>
        </p:txBody>
      </p:sp>
      <p:sp>
        <p:nvSpPr>
          <p:cNvPr id="3" name="object 3"/>
          <p:cNvSpPr txBox="1"/>
          <p:nvPr/>
        </p:nvSpPr>
        <p:spPr>
          <a:xfrm>
            <a:off x="2209800" y="2834829"/>
            <a:ext cx="7951827" cy="3525325"/>
          </a:xfrm>
          <a:prstGeom prst="rect">
            <a:avLst/>
          </a:prstGeom>
        </p:spPr>
        <p:txBody>
          <a:bodyPr vert="horz" wrap="square" lIns="0" tIns="97791" rIns="0" bIns="0" rtlCol="0">
            <a:spAutoFit/>
          </a:bodyPr>
          <a:lstStyle/>
          <a:p>
            <a:pPr marL="355591" indent="-343526">
              <a:spcBef>
                <a:spcPts val="771"/>
              </a:spcBef>
              <a:buFontTx/>
              <a:buChar char="•"/>
              <a:tabLst>
                <a:tab pos="355591" algn="l"/>
                <a:tab pos="356226" algn="l"/>
              </a:tabLst>
            </a:pPr>
            <a:r>
              <a:rPr lang="hy-AM" sz="2800" spc="-5" dirty="0">
                <a:solidFill>
                  <a:prstClr val="black"/>
                </a:solidFill>
                <a:latin typeface="Times New Roman"/>
                <a:cs typeface="Times New Roman"/>
              </a:rPr>
              <a:t>Պայմանագրերը սահմանում են ԵՄ ինստիտուտների լիազորությունները</a:t>
            </a:r>
          </a:p>
          <a:p>
            <a:pPr marL="355591" indent="-343526">
              <a:spcBef>
                <a:spcPts val="771"/>
              </a:spcBef>
              <a:buFontTx/>
              <a:buChar char="•"/>
              <a:tabLst>
                <a:tab pos="355591" algn="l"/>
                <a:tab pos="356226" algn="l"/>
              </a:tabLst>
            </a:pPr>
            <a:r>
              <a:rPr lang="hy-AM" sz="2800" spc="-5" dirty="0">
                <a:solidFill>
                  <a:prstClr val="black"/>
                </a:solidFill>
                <a:latin typeface="Times New Roman"/>
                <a:cs typeface="Times New Roman"/>
              </a:rPr>
              <a:t>Պայմանագրերը փոխելու կարգը սահմանվում է Լիսաբոնի պայմանագրի </a:t>
            </a:r>
            <a:r>
              <a:rPr lang="en-US" sz="2800" spc="-5" dirty="0">
                <a:solidFill>
                  <a:prstClr val="black"/>
                </a:solidFill>
                <a:latin typeface="Times New Roman"/>
                <a:cs typeface="Times New Roman"/>
              </a:rPr>
              <a:t>A48</a:t>
            </a:r>
            <a:r>
              <a:rPr lang="hy-AM" sz="2800" spc="-5" dirty="0">
                <a:solidFill>
                  <a:prstClr val="black"/>
                </a:solidFill>
                <a:latin typeface="Times New Roman"/>
                <a:cs typeface="Times New Roman"/>
              </a:rPr>
              <a:t> հոդվածով</a:t>
            </a:r>
          </a:p>
          <a:p>
            <a:pPr marL="355591" indent="-343526">
              <a:spcBef>
                <a:spcPts val="771"/>
              </a:spcBef>
              <a:buFontTx/>
              <a:buChar char="•"/>
              <a:tabLst>
                <a:tab pos="355591" algn="l"/>
                <a:tab pos="356226" algn="l"/>
              </a:tabLst>
            </a:pPr>
            <a:r>
              <a:rPr lang="en-US" sz="2800" spc="-5" dirty="0">
                <a:solidFill>
                  <a:prstClr val="black"/>
                </a:solidFill>
                <a:latin typeface="Times New Roman"/>
                <a:cs typeface="Times New Roman"/>
              </a:rPr>
              <a:t>A48- </a:t>
            </a:r>
            <a:r>
              <a:rPr lang="hy-AM" sz="2800" spc="-5" dirty="0">
                <a:solidFill>
                  <a:prstClr val="black"/>
                </a:solidFill>
                <a:latin typeface="Times New Roman"/>
                <a:cs typeface="Times New Roman"/>
              </a:rPr>
              <a:t>ը տարբերակում է </a:t>
            </a:r>
          </a:p>
          <a:p>
            <a:pPr marL="355591" indent="-343526">
              <a:spcBef>
                <a:spcPts val="771"/>
              </a:spcBef>
              <a:buFontTx/>
              <a:buChar char="•"/>
              <a:tabLst>
                <a:tab pos="355591" algn="l"/>
                <a:tab pos="356226" algn="l"/>
              </a:tabLst>
            </a:pPr>
            <a:r>
              <a:rPr lang="hy-AM" sz="2800" spc="-5" dirty="0">
                <a:solidFill>
                  <a:prstClr val="black"/>
                </a:solidFill>
                <a:latin typeface="Times New Roman"/>
                <a:cs typeface="Times New Roman"/>
              </a:rPr>
              <a:t>ա) սովորական վերանայման կարգը և</a:t>
            </a:r>
          </a:p>
          <a:p>
            <a:pPr marL="355591" indent="-343526">
              <a:spcBef>
                <a:spcPts val="771"/>
              </a:spcBef>
              <a:buFontTx/>
              <a:buChar char="•"/>
              <a:tabLst>
                <a:tab pos="355591" algn="l"/>
                <a:tab pos="356226" algn="l"/>
              </a:tabLst>
            </a:pPr>
            <a:r>
              <a:rPr lang="hy-AM" sz="2800" spc="-5" dirty="0">
                <a:solidFill>
                  <a:prstClr val="black"/>
                </a:solidFill>
                <a:latin typeface="Times New Roman"/>
                <a:cs typeface="Times New Roman"/>
              </a:rPr>
              <a:t> բ) պարզեցված վերանայման կարգը</a:t>
            </a:r>
            <a:endParaRPr sz="2800" dirty="0">
              <a:solidFill>
                <a:prstClr val="black"/>
              </a:solidFill>
              <a:latin typeface="Times New Roman"/>
              <a:cs typeface="Times New Roman"/>
            </a:endParaRPr>
          </a:p>
        </p:txBody>
      </p:sp>
    </p:spTree>
    <p:extLst>
      <p:ext uri="{BB962C8B-B14F-4D97-AF65-F5344CB8AC3E}">
        <p14:creationId xmlns:p14="http://schemas.microsoft.com/office/powerpoint/2010/main" val="21041636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33601" y="293960"/>
            <a:ext cx="7769860" cy="1367682"/>
          </a:xfrm>
          <a:prstGeom prst="rect">
            <a:avLst/>
          </a:prstGeom>
        </p:spPr>
        <p:txBody>
          <a:bodyPr vert="horz" wrap="square" lIns="0" tIns="13335" rIns="0" bIns="0" rtlCol="0" anchor="ctr">
            <a:spAutoFit/>
          </a:bodyPr>
          <a:lstStyle/>
          <a:p>
            <a:pPr marL="12700">
              <a:spcBef>
                <a:spcPts val="105"/>
              </a:spcBef>
            </a:pPr>
            <a:r>
              <a:rPr lang="hy-AM" sz="4400" dirty="0"/>
              <a:t>Ինչպե՞ս են համաձայնեցվում ԵՄ պայմանագրերը</a:t>
            </a:r>
            <a:endParaRPr sz="4400" dirty="0"/>
          </a:p>
        </p:txBody>
      </p:sp>
      <p:sp>
        <p:nvSpPr>
          <p:cNvPr id="3" name="object 3"/>
          <p:cNvSpPr txBox="1"/>
          <p:nvPr/>
        </p:nvSpPr>
        <p:spPr>
          <a:xfrm>
            <a:off x="1676400" y="1931035"/>
            <a:ext cx="8178165" cy="3239990"/>
          </a:xfrm>
          <a:prstGeom prst="rect">
            <a:avLst/>
          </a:prstGeom>
        </p:spPr>
        <p:txBody>
          <a:bodyPr vert="horz" wrap="square" lIns="0" tIns="48895" rIns="0" bIns="0" rtlCol="0">
            <a:spAutoFit/>
          </a:bodyPr>
          <a:lstStyle/>
          <a:p>
            <a:pPr marL="12700">
              <a:spcBef>
                <a:spcPts val="385"/>
              </a:spcBef>
            </a:pPr>
            <a:r>
              <a:rPr lang="hy-AM" sz="2400" b="1" u="heavy" spc="-5" dirty="0">
                <a:solidFill>
                  <a:prstClr val="black"/>
                </a:solidFill>
                <a:uFill>
                  <a:solidFill>
                    <a:srgbClr val="000000"/>
                  </a:solidFill>
                </a:uFill>
                <a:latin typeface="Times New Roman"/>
                <a:cs typeface="Times New Roman"/>
              </a:rPr>
              <a:t>Պայմանագրի սովորական վերանայման կարգը (</a:t>
            </a:r>
            <a:r>
              <a:rPr lang="en-US" sz="2400" b="1" u="heavy" spc="-5" dirty="0">
                <a:solidFill>
                  <a:prstClr val="black"/>
                </a:solidFill>
                <a:uFill>
                  <a:solidFill>
                    <a:srgbClr val="000000"/>
                  </a:solidFill>
                </a:uFill>
                <a:latin typeface="Times New Roman"/>
                <a:cs typeface="Times New Roman"/>
              </a:rPr>
              <a:t>A48</a:t>
            </a:r>
            <a:r>
              <a:rPr sz="2400" b="1" u="heavy" dirty="0">
                <a:solidFill>
                  <a:prstClr val="black"/>
                </a:solidFill>
                <a:uFill>
                  <a:solidFill>
                    <a:srgbClr val="000000"/>
                  </a:solidFill>
                </a:uFill>
                <a:latin typeface="Times New Roman"/>
                <a:cs typeface="Times New Roman"/>
              </a:rPr>
              <a:t>)</a:t>
            </a:r>
            <a:endParaRPr sz="2400" dirty="0">
              <a:solidFill>
                <a:prstClr val="black"/>
              </a:solidFill>
              <a:latin typeface="Times New Roman"/>
              <a:cs typeface="Times New Roman"/>
            </a:endParaRPr>
          </a:p>
          <a:p>
            <a:pPr marL="355591" marR="5080" indent="-343526">
              <a:lnSpc>
                <a:spcPts val="2591"/>
              </a:lnSpc>
              <a:spcBef>
                <a:spcPts val="615"/>
              </a:spcBef>
              <a:buFontTx/>
              <a:buChar char="•"/>
              <a:tabLst>
                <a:tab pos="355591" algn="l"/>
                <a:tab pos="356226" algn="l"/>
              </a:tabLst>
            </a:pPr>
            <a:r>
              <a:rPr lang="hy-AM" sz="2400" dirty="0">
                <a:solidFill>
                  <a:prstClr val="black"/>
                </a:solidFill>
                <a:latin typeface="Times New Roman"/>
                <a:cs typeface="Times New Roman"/>
              </a:rPr>
              <a:t>Պայմանագրի փոփոխությունները կարող են առաջարկվել ցանկացած անդամ պետության, Եվրոպական կոմիտեի կամ Եվրախորհրդարանի (ԵԽ) կողմից:</a:t>
            </a:r>
          </a:p>
          <a:p>
            <a:pPr marL="355591" marR="5080" indent="-343526">
              <a:lnSpc>
                <a:spcPts val="2591"/>
              </a:lnSpc>
              <a:spcBef>
                <a:spcPts val="615"/>
              </a:spcBef>
              <a:buFontTx/>
              <a:buChar char="•"/>
              <a:tabLst>
                <a:tab pos="355591" algn="l"/>
                <a:tab pos="356226" algn="l"/>
              </a:tabLst>
            </a:pPr>
            <a:r>
              <a:rPr lang="hy-AM" sz="2400" dirty="0">
                <a:solidFill>
                  <a:prstClr val="black"/>
                </a:solidFill>
                <a:latin typeface="Times New Roman"/>
                <a:cs typeface="Times New Roman"/>
              </a:rPr>
              <a:t>Եվրախորհուրդն այնուհետև պարզ մեծամասնությամբ պետք է որոշի `պետք է դիտարկել պայմանագիրը փոխելու առաջարկը: Այս կապակցությամբ խորհրդակցություն է անցկացվում ԵՀ-ի հետ:</a:t>
            </a:r>
          </a:p>
        </p:txBody>
      </p:sp>
    </p:spTree>
    <p:extLst>
      <p:ext uri="{BB962C8B-B14F-4D97-AF65-F5344CB8AC3E}">
        <p14:creationId xmlns:p14="http://schemas.microsoft.com/office/powerpoint/2010/main" val="19526720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20241" y="152401"/>
            <a:ext cx="7978140" cy="1367682"/>
          </a:xfrm>
          <a:prstGeom prst="rect">
            <a:avLst/>
          </a:prstGeom>
        </p:spPr>
        <p:txBody>
          <a:bodyPr vert="horz" wrap="square" lIns="0" tIns="13335" rIns="0" bIns="0" rtlCol="0" anchor="ctr">
            <a:spAutoFit/>
          </a:bodyPr>
          <a:lstStyle/>
          <a:p>
            <a:pPr marL="12700">
              <a:spcBef>
                <a:spcPts val="105"/>
              </a:spcBef>
            </a:pPr>
            <a:r>
              <a:rPr lang="hy-AM" sz="4400" dirty="0"/>
              <a:t>Ինչպե՞ս են համաձայնեցվում ԵՄ պայմանագրերը</a:t>
            </a:r>
            <a:endParaRPr sz="4400" dirty="0"/>
          </a:p>
        </p:txBody>
      </p:sp>
      <p:sp>
        <p:nvSpPr>
          <p:cNvPr id="3" name="object 3"/>
          <p:cNvSpPr txBox="1"/>
          <p:nvPr/>
        </p:nvSpPr>
        <p:spPr>
          <a:xfrm>
            <a:off x="2288540" y="1929357"/>
            <a:ext cx="7609840" cy="3099567"/>
          </a:xfrm>
          <a:prstGeom prst="rect">
            <a:avLst/>
          </a:prstGeom>
        </p:spPr>
        <p:txBody>
          <a:bodyPr vert="horz" wrap="square" lIns="0" tIns="87631" rIns="0" bIns="0" rtlCol="0">
            <a:spAutoFit/>
          </a:bodyPr>
          <a:lstStyle/>
          <a:p>
            <a:pPr marL="12700">
              <a:spcBef>
                <a:spcPts val="691"/>
              </a:spcBef>
            </a:pPr>
            <a:r>
              <a:rPr lang="hy-AM" sz="2400" b="1" u="heavy" spc="-5" dirty="0">
                <a:solidFill>
                  <a:prstClr val="black"/>
                </a:solidFill>
                <a:uFill>
                  <a:solidFill>
                    <a:srgbClr val="000000"/>
                  </a:solidFill>
                </a:uFill>
                <a:latin typeface="Times New Roman"/>
                <a:cs typeface="Times New Roman"/>
              </a:rPr>
              <a:t>Սովորական պայմանագրի վերանայման կարգը (</a:t>
            </a:r>
            <a:r>
              <a:rPr lang="en-US" sz="2400" b="1" u="heavy" spc="-5" dirty="0">
                <a:solidFill>
                  <a:prstClr val="black"/>
                </a:solidFill>
                <a:uFill>
                  <a:solidFill>
                    <a:srgbClr val="000000"/>
                  </a:solidFill>
                </a:uFill>
                <a:latin typeface="Times New Roman"/>
                <a:cs typeface="Times New Roman"/>
              </a:rPr>
              <a:t>A48)</a:t>
            </a:r>
            <a:endParaRPr lang="hy-AM" sz="2400" b="1" u="heavy" spc="-5" dirty="0">
              <a:solidFill>
                <a:prstClr val="black"/>
              </a:solidFill>
              <a:uFill>
                <a:solidFill>
                  <a:srgbClr val="000000"/>
                </a:solidFill>
              </a:uFill>
              <a:latin typeface="Times New Roman"/>
              <a:cs typeface="Times New Roman"/>
            </a:endParaRPr>
          </a:p>
          <a:p>
            <a:pPr marL="355591" indent="-342891">
              <a:spcBef>
                <a:spcPts val="691"/>
              </a:spcBef>
              <a:buFont typeface="Arial" panose="020B0604020202020204" pitchFamily="34" charset="0"/>
              <a:buChar char="•"/>
            </a:pPr>
            <a:r>
              <a:rPr lang="hy-AM" sz="2000" dirty="0">
                <a:solidFill>
                  <a:prstClr val="black"/>
                </a:solidFill>
                <a:latin typeface="Times New Roman"/>
                <a:cs typeface="Times New Roman"/>
              </a:rPr>
              <a:t>Կոնվենցիան ուսումնասիրում է Պայմանագրի առաջարկվող փոփոխությունները և «կոնսենսուսով ընդունում» առաջարկություն այն մասին, թե ինչպես պետք է փոխվեն պայմանագրերը</a:t>
            </a:r>
          </a:p>
          <a:p>
            <a:pPr marL="355591" indent="-342891">
              <a:spcBef>
                <a:spcPts val="691"/>
              </a:spcBef>
              <a:buFont typeface="Arial" panose="020B0604020202020204" pitchFamily="34" charset="0"/>
              <a:buChar char="•"/>
            </a:pPr>
            <a:r>
              <a:rPr lang="hy-AM" sz="2000" dirty="0">
                <a:solidFill>
                  <a:prstClr val="black"/>
                </a:solidFill>
                <a:latin typeface="Times New Roman"/>
                <a:cs typeface="Times New Roman"/>
              </a:rPr>
              <a:t>Պայմանագրի փոփոխություններն ուժի մեջ են մտնում միայն այն բանից հետո, երբ դրանք վավերացվել են բոլոր անդամ պետությունների կողմից ` իրենց սահմանադրական կարգի համաձայն</a:t>
            </a:r>
            <a:endParaRPr sz="2000" dirty="0">
              <a:solidFill>
                <a:prstClr val="black"/>
              </a:solidFill>
              <a:latin typeface="Times New Roman"/>
              <a:cs typeface="Times New Roman"/>
            </a:endParaRPr>
          </a:p>
        </p:txBody>
      </p:sp>
    </p:spTree>
    <p:extLst>
      <p:ext uri="{BB962C8B-B14F-4D97-AF65-F5344CB8AC3E}">
        <p14:creationId xmlns:p14="http://schemas.microsoft.com/office/powerpoint/2010/main" val="29371689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B9D32D1-CA7B-46A2-8351-1B88AD29EE28}"/>
              </a:ext>
            </a:extLst>
          </p:cNvPr>
          <p:cNvSpPr>
            <a:spLocks noGrp="1"/>
          </p:cNvSpPr>
          <p:nvPr>
            <p:ph type="title"/>
          </p:nvPr>
        </p:nvSpPr>
        <p:spPr/>
        <p:txBody>
          <a:bodyPr>
            <a:normAutofit fontScale="90000"/>
          </a:bodyPr>
          <a:lstStyle/>
          <a:p>
            <a:r>
              <a:rPr lang="hy-AM" dirty="0"/>
              <a:t>Եվրոպայի խորհրդի գործառույթները</a:t>
            </a:r>
            <a:endParaRPr lang="ru-RU" dirty="0"/>
          </a:p>
        </p:txBody>
      </p:sp>
      <p:sp>
        <p:nvSpPr>
          <p:cNvPr id="3" name="Объект 2">
            <a:extLst>
              <a:ext uri="{FF2B5EF4-FFF2-40B4-BE49-F238E27FC236}">
                <a16:creationId xmlns:a16="http://schemas.microsoft.com/office/drawing/2014/main" xmlns="" id="{A3EB429E-0345-4F78-B0A7-35E6B5904EDE}"/>
              </a:ext>
            </a:extLst>
          </p:cNvPr>
          <p:cNvSpPr>
            <a:spLocks noGrp="1"/>
          </p:cNvSpPr>
          <p:nvPr>
            <p:ph idx="1"/>
          </p:nvPr>
        </p:nvSpPr>
        <p:spPr/>
        <p:txBody>
          <a:bodyPr>
            <a:normAutofit/>
          </a:bodyPr>
          <a:lstStyle/>
          <a:p>
            <a:pPr marL="474121" indent="-458035">
              <a:spcBef>
                <a:spcPts val="1153"/>
              </a:spcBef>
              <a:tabLst>
                <a:tab pos="474121" algn="l"/>
                <a:tab pos="474968" algn="l"/>
              </a:tabLst>
            </a:pPr>
            <a:r>
              <a:rPr lang="hy-AM" dirty="0">
                <a:latin typeface="Times New Roman"/>
                <a:cs typeface="Times New Roman"/>
              </a:rPr>
              <a:t>Օրենսդրություն</a:t>
            </a:r>
            <a:endParaRPr lang="en-US" dirty="0">
              <a:latin typeface="Times New Roman"/>
              <a:cs typeface="Times New Roman"/>
            </a:endParaRPr>
          </a:p>
          <a:p>
            <a:pPr marL="474121" indent="-458035">
              <a:spcBef>
                <a:spcPts val="1027"/>
              </a:spcBef>
              <a:tabLst>
                <a:tab pos="474121" algn="l"/>
                <a:tab pos="474968" algn="l"/>
              </a:tabLst>
            </a:pPr>
            <a:r>
              <a:rPr lang="hy-AM" dirty="0">
                <a:latin typeface="Times New Roman"/>
                <a:cs typeface="Times New Roman"/>
              </a:rPr>
              <a:t>Կոորդինացման գործառույթներ</a:t>
            </a:r>
            <a:endParaRPr lang="en-US" dirty="0">
              <a:latin typeface="Times New Roman"/>
              <a:cs typeface="Times New Roman"/>
            </a:endParaRPr>
          </a:p>
          <a:p>
            <a:pPr marL="474121" indent="-458035">
              <a:spcBef>
                <a:spcPts val="1027"/>
              </a:spcBef>
              <a:tabLst>
                <a:tab pos="474121" algn="l"/>
                <a:tab pos="474968" algn="l"/>
              </a:tabLst>
            </a:pPr>
            <a:r>
              <a:rPr lang="hy-AM" dirty="0">
                <a:latin typeface="Times New Roman"/>
                <a:cs typeface="Times New Roman"/>
              </a:rPr>
              <a:t>Միջազգային ներկայացուցչություն</a:t>
            </a:r>
          </a:p>
          <a:p>
            <a:pPr marL="474121" indent="-458035">
              <a:spcBef>
                <a:spcPts val="1027"/>
              </a:spcBef>
              <a:tabLst>
                <a:tab pos="474121" algn="l"/>
                <a:tab pos="474968" algn="l"/>
              </a:tabLst>
            </a:pPr>
            <a:r>
              <a:rPr lang="hy-AM" dirty="0">
                <a:latin typeface="Times New Roman"/>
                <a:cs typeface="Times New Roman"/>
              </a:rPr>
              <a:t>Անդամ պետությունների ներկայացուցչություն</a:t>
            </a:r>
            <a:endParaRPr lang="en-US" dirty="0">
              <a:latin typeface="Times New Roman"/>
              <a:cs typeface="Times New Roman"/>
            </a:endParaRPr>
          </a:p>
        </p:txBody>
      </p:sp>
    </p:spTree>
    <p:extLst>
      <p:ext uri="{BB962C8B-B14F-4D97-AF65-F5344CB8AC3E}">
        <p14:creationId xmlns:p14="http://schemas.microsoft.com/office/powerpoint/2010/main" val="9540975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CE2BE40-C117-4663-A21D-1D3691DCC71D}"/>
              </a:ext>
            </a:extLst>
          </p:cNvPr>
          <p:cNvSpPr>
            <a:spLocks noGrp="1"/>
          </p:cNvSpPr>
          <p:nvPr>
            <p:ph type="title"/>
          </p:nvPr>
        </p:nvSpPr>
        <p:spPr/>
        <p:txBody>
          <a:bodyPr>
            <a:normAutofit fontScale="90000"/>
          </a:bodyPr>
          <a:lstStyle/>
          <a:p>
            <a:r>
              <a:rPr lang="hy-AM" dirty="0"/>
              <a:t>Որոշումների ընդունումը Խորհրդում</a:t>
            </a:r>
            <a:endParaRPr lang="ru-RU" dirty="0"/>
          </a:p>
        </p:txBody>
      </p:sp>
      <p:sp>
        <p:nvSpPr>
          <p:cNvPr id="3" name="Объект 2">
            <a:extLst>
              <a:ext uri="{FF2B5EF4-FFF2-40B4-BE49-F238E27FC236}">
                <a16:creationId xmlns:a16="http://schemas.microsoft.com/office/drawing/2014/main" xmlns="" id="{2E60BC10-F6D9-4898-986C-CEDCEE5B6738}"/>
              </a:ext>
            </a:extLst>
          </p:cNvPr>
          <p:cNvSpPr>
            <a:spLocks noGrp="1"/>
          </p:cNvSpPr>
          <p:nvPr>
            <p:ph idx="1"/>
          </p:nvPr>
        </p:nvSpPr>
        <p:spPr/>
        <p:txBody>
          <a:bodyPr/>
          <a:lstStyle/>
          <a:p>
            <a:r>
              <a:rPr lang="hy-AM" dirty="0"/>
              <a:t>Տարբերակում միաձայն և մեծամասնական քվեարկությունների միջև</a:t>
            </a:r>
          </a:p>
          <a:p>
            <a:r>
              <a:rPr lang="hy-AM" dirty="0"/>
              <a:t>Որոշումների 80 տոկոսն ընդունվում է ոչ թե քաղաքական, այլ պաշտոնատար անձանց մակարդակով</a:t>
            </a:r>
            <a:endParaRPr lang="ru-RU" dirty="0"/>
          </a:p>
        </p:txBody>
      </p:sp>
    </p:spTree>
    <p:extLst>
      <p:ext uri="{BB962C8B-B14F-4D97-AF65-F5344CB8AC3E}">
        <p14:creationId xmlns:p14="http://schemas.microsoft.com/office/powerpoint/2010/main" val="3754110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CAC165F-792C-4191-ADAB-A743B3A92E25}"/>
              </a:ext>
            </a:extLst>
          </p:cNvPr>
          <p:cNvSpPr>
            <a:spLocks noGrp="1"/>
          </p:cNvSpPr>
          <p:nvPr>
            <p:ph type="title"/>
          </p:nvPr>
        </p:nvSpPr>
        <p:spPr/>
        <p:txBody>
          <a:bodyPr>
            <a:noAutofit/>
          </a:bodyPr>
          <a:lstStyle/>
          <a:p>
            <a:endParaRPr lang="ru-RU" sz="4267" dirty="0"/>
          </a:p>
        </p:txBody>
      </p:sp>
      <p:sp>
        <p:nvSpPr>
          <p:cNvPr id="3" name="Объект 2">
            <a:extLst>
              <a:ext uri="{FF2B5EF4-FFF2-40B4-BE49-F238E27FC236}">
                <a16:creationId xmlns:a16="http://schemas.microsoft.com/office/drawing/2014/main" xmlns="" id="{B5C94046-0716-49EC-9683-D35EEFFB8935}"/>
              </a:ext>
            </a:extLst>
          </p:cNvPr>
          <p:cNvSpPr>
            <a:spLocks noGrp="1"/>
          </p:cNvSpPr>
          <p:nvPr>
            <p:ph idx="1"/>
          </p:nvPr>
        </p:nvSpPr>
        <p:spPr/>
        <p:txBody>
          <a:bodyPr/>
          <a:lstStyle/>
          <a:p>
            <a:r>
              <a:rPr lang="hy-AM" dirty="0"/>
              <a:t>Լիսաբոնի պայմանագրի փոփոխությունները խորհրդի քվեարկության կանոններում</a:t>
            </a:r>
            <a:endParaRPr lang="ru-RU" dirty="0"/>
          </a:p>
        </p:txBody>
      </p:sp>
    </p:spTree>
    <p:extLst>
      <p:ext uri="{BB962C8B-B14F-4D97-AF65-F5344CB8AC3E}">
        <p14:creationId xmlns:p14="http://schemas.microsoft.com/office/powerpoint/2010/main" val="33715684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7097156-E591-4BF5-B98F-E9FA2B5B1BCA}"/>
              </a:ext>
            </a:extLst>
          </p:cNvPr>
          <p:cNvSpPr>
            <a:spLocks noGrp="1"/>
          </p:cNvSpPr>
          <p:nvPr>
            <p:ph type="title"/>
          </p:nvPr>
        </p:nvSpPr>
        <p:spPr>
          <a:xfrm>
            <a:off x="459083" y="1268061"/>
            <a:ext cx="10972800" cy="1143000"/>
          </a:xfrm>
        </p:spPr>
        <p:txBody>
          <a:bodyPr>
            <a:normAutofit fontScale="90000"/>
          </a:bodyPr>
          <a:lstStyle/>
          <a:p>
            <a:r>
              <a:rPr lang="hy-AM" dirty="0"/>
              <a:t>ԵՐԿՈՒ ԴԱՏԱՐԱՆՆԵՐԸ․ ակտիվ Լյուքսեմբուրգը թե Մինսկը </a:t>
            </a:r>
            <a:r>
              <a:rPr lang="ru-RU" dirty="0"/>
              <a:t/>
            </a:r>
            <a:br>
              <a:rPr lang="ru-RU" dirty="0"/>
            </a:br>
            <a:endParaRPr lang="ru-RU" dirty="0"/>
          </a:p>
        </p:txBody>
      </p:sp>
    </p:spTree>
    <p:extLst>
      <p:ext uri="{BB962C8B-B14F-4D97-AF65-F5344CB8AC3E}">
        <p14:creationId xmlns:p14="http://schemas.microsoft.com/office/powerpoint/2010/main" val="29472494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9582657" y="6296263"/>
            <a:ext cx="346075" cy="205184"/>
          </a:xfrm>
          <a:prstGeom prst="rect">
            <a:avLst/>
          </a:prstGeom>
        </p:spPr>
        <p:txBody>
          <a:bodyPr vert="horz" wrap="square" lIns="0" tIns="0" rIns="0" bIns="0" rtlCol="0">
            <a:spAutoFit/>
          </a:bodyPr>
          <a:lstStyle/>
          <a:p>
            <a:pPr marL="38099">
              <a:lnSpc>
                <a:spcPts val="1631"/>
              </a:lnSpc>
            </a:pPr>
            <a:fld id="{81D60167-4931-47E6-BA6A-407CBD079E47}" type="slidenum">
              <a:rPr sz="1400" dirty="0">
                <a:solidFill>
                  <a:prstClr val="black"/>
                </a:solidFill>
                <a:latin typeface="Times New Roman"/>
                <a:cs typeface="Times New Roman"/>
              </a:rPr>
              <a:pPr marL="38099">
                <a:lnSpc>
                  <a:spcPts val="1631"/>
                </a:lnSpc>
              </a:pPr>
              <a:t>78</a:t>
            </a:fld>
            <a:endParaRPr sz="1400">
              <a:solidFill>
                <a:prstClr val="black"/>
              </a:solidFill>
              <a:latin typeface="Times New Roman"/>
              <a:cs typeface="Times New Roman"/>
            </a:endParaRPr>
          </a:p>
        </p:txBody>
      </p:sp>
      <p:sp>
        <p:nvSpPr>
          <p:cNvPr id="2" name="object 2"/>
          <p:cNvSpPr txBox="1">
            <a:spLocks noGrp="1"/>
          </p:cNvSpPr>
          <p:nvPr>
            <p:ph type="title"/>
          </p:nvPr>
        </p:nvSpPr>
        <p:spPr>
          <a:xfrm>
            <a:off x="3654743" y="219486"/>
            <a:ext cx="4882515" cy="1367682"/>
          </a:xfrm>
          <a:prstGeom prst="rect">
            <a:avLst/>
          </a:prstGeom>
        </p:spPr>
        <p:txBody>
          <a:bodyPr vert="horz" wrap="square" lIns="0" tIns="13335" rIns="0" bIns="0" rtlCol="0" anchor="ctr">
            <a:spAutoFit/>
          </a:bodyPr>
          <a:lstStyle/>
          <a:p>
            <a:pPr marL="12700">
              <a:spcBef>
                <a:spcPts val="105"/>
              </a:spcBef>
            </a:pPr>
            <a:r>
              <a:rPr lang="hy-AM" sz="4400" dirty="0"/>
              <a:t>ԵՄ իրավունքի սկզբունքները</a:t>
            </a:r>
            <a:endParaRPr sz="4400" dirty="0"/>
          </a:p>
        </p:txBody>
      </p:sp>
      <p:sp>
        <p:nvSpPr>
          <p:cNvPr id="3" name="object 3"/>
          <p:cNvSpPr txBox="1"/>
          <p:nvPr/>
        </p:nvSpPr>
        <p:spPr>
          <a:xfrm>
            <a:off x="2288541" y="1916709"/>
            <a:ext cx="7251700" cy="4097276"/>
          </a:xfrm>
          <a:prstGeom prst="rect">
            <a:avLst/>
          </a:prstGeom>
        </p:spPr>
        <p:txBody>
          <a:bodyPr vert="horz" wrap="square" lIns="0" tIns="97791" rIns="0" bIns="0" rtlCol="0">
            <a:spAutoFit/>
          </a:bodyPr>
          <a:lstStyle/>
          <a:p>
            <a:pPr marL="355591" indent="-343526">
              <a:spcBef>
                <a:spcPts val="771"/>
              </a:spcBef>
              <a:buFontTx/>
              <a:buChar char="•"/>
              <a:tabLst>
                <a:tab pos="355591" algn="l"/>
                <a:tab pos="356226" algn="l"/>
              </a:tabLst>
            </a:pPr>
            <a:r>
              <a:rPr lang="hy-AM" sz="2800" spc="-5" dirty="0">
                <a:solidFill>
                  <a:prstClr val="black"/>
                </a:solidFill>
                <a:latin typeface="Times New Roman"/>
                <a:cs typeface="Times New Roman"/>
              </a:rPr>
              <a:t>Գերակայություն</a:t>
            </a:r>
          </a:p>
          <a:p>
            <a:pPr marL="355591" indent="-343526">
              <a:spcBef>
                <a:spcPts val="771"/>
              </a:spcBef>
              <a:buFontTx/>
              <a:buChar char="•"/>
              <a:tabLst>
                <a:tab pos="355591" algn="l"/>
                <a:tab pos="356226" algn="l"/>
              </a:tabLst>
            </a:pPr>
            <a:r>
              <a:rPr sz="2800" dirty="0">
                <a:solidFill>
                  <a:prstClr val="black"/>
                </a:solidFill>
                <a:latin typeface="Times New Roman"/>
                <a:cs typeface="Times New Roman"/>
              </a:rPr>
              <a:t>Costa</a:t>
            </a:r>
            <a:r>
              <a:rPr sz="2800" spc="-25" dirty="0">
                <a:solidFill>
                  <a:prstClr val="black"/>
                </a:solidFill>
                <a:latin typeface="Times New Roman"/>
                <a:cs typeface="Times New Roman"/>
              </a:rPr>
              <a:t> </a:t>
            </a:r>
            <a:r>
              <a:rPr sz="2800" spc="-5" dirty="0">
                <a:solidFill>
                  <a:prstClr val="black"/>
                </a:solidFill>
                <a:latin typeface="Times New Roman"/>
                <a:cs typeface="Times New Roman"/>
              </a:rPr>
              <a:t>vs</a:t>
            </a:r>
            <a:r>
              <a:rPr sz="2800" spc="-25" dirty="0">
                <a:solidFill>
                  <a:prstClr val="black"/>
                </a:solidFill>
                <a:latin typeface="Times New Roman"/>
                <a:cs typeface="Times New Roman"/>
              </a:rPr>
              <a:t> </a:t>
            </a:r>
            <a:r>
              <a:rPr sz="2800" spc="-5" dirty="0">
                <a:solidFill>
                  <a:prstClr val="black"/>
                </a:solidFill>
                <a:latin typeface="Times New Roman"/>
                <a:cs typeface="Times New Roman"/>
              </a:rPr>
              <a:t>Enel,</a:t>
            </a:r>
            <a:r>
              <a:rPr sz="2800" spc="-11" dirty="0">
                <a:solidFill>
                  <a:prstClr val="black"/>
                </a:solidFill>
                <a:latin typeface="Times New Roman"/>
                <a:cs typeface="Times New Roman"/>
              </a:rPr>
              <a:t> </a:t>
            </a:r>
            <a:r>
              <a:rPr sz="2800" dirty="0">
                <a:solidFill>
                  <a:prstClr val="black"/>
                </a:solidFill>
                <a:latin typeface="Times New Roman"/>
                <a:cs typeface="Times New Roman"/>
              </a:rPr>
              <a:t>1964;</a:t>
            </a:r>
          </a:p>
          <a:p>
            <a:pPr marL="927077">
              <a:spcBef>
                <a:spcPts val="671"/>
              </a:spcBef>
            </a:pPr>
            <a:r>
              <a:rPr sz="2800" dirty="0">
                <a:solidFill>
                  <a:prstClr val="black"/>
                </a:solidFill>
                <a:latin typeface="Times New Roman"/>
                <a:cs typeface="Times New Roman"/>
              </a:rPr>
              <a:t>Internationale</a:t>
            </a:r>
            <a:r>
              <a:rPr sz="2800" spc="-60" dirty="0">
                <a:solidFill>
                  <a:prstClr val="black"/>
                </a:solidFill>
                <a:latin typeface="Times New Roman"/>
                <a:cs typeface="Times New Roman"/>
              </a:rPr>
              <a:t> </a:t>
            </a:r>
            <a:r>
              <a:rPr sz="2800" dirty="0">
                <a:solidFill>
                  <a:prstClr val="black"/>
                </a:solidFill>
                <a:latin typeface="Times New Roman"/>
                <a:cs typeface="Times New Roman"/>
              </a:rPr>
              <a:t>Handelsgesellschaft,</a:t>
            </a:r>
            <a:r>
              <a:rPr sz="2800" spc="-55" dirty="0">
                <a:solidFill>
                  <a:prstClr val="black"/>
                </a:solidFill>
                <a:latin typeface="Times New Roman"/>
                <a:cs typeface="Times New Roman"/>
              </a:rPr>
              <a:t> </a:t>
            </a:r>
            <a:r>
              <a:rPr sz="2800" dirty="0">
                <a:solidFill>
                  <a:prstClr val="black"/>
                </a:solidFill>
                <a:latin typeface="Times New Roman"/>
                <a:cs typeface="Times New Roman"/>
              </a:rPr>
              <a:t>1970</a:t>
            </a:r>
          </a:p>
          <a:p>
            <a:pPr marL="927077">
              <a:spcBef>
                <a:spcPts val="675"/>
              </a:spcBef>
            </a:pPr>
            <a:r>
              <a:rPr sz="2800" spc="-5" dirty="0">
                <a:solidFill>
                  <a:prstClr val="black"/>
                </a:solidFill>
                <a:latin typeface="Times New Roman"/>
                <a:cs typeface="Times New Roman"/>
              </a:rPr>
              <a:t>Simmenthal,</a:t>
            </a:r>
            <a:r>
              <a:rPr sz="2800" spc="-25" dirty="0">
                <a:solidFill>
                  <a:prstClr val="black"/>
                </a:solidFill>
                <a:latin typeface="Times New Roman"/>
                <a:cs typeface="Times New Roman"/>
              </a:rPr>
              <a:t> </a:t>
            </a:r>
            <a:r>
              <a:rPr sz="2800" dirty="0">
                <a:solidFill>
                  <a:prstClr val="black"/>
                </a:solidFill>
                <a:latin typeface="Times New Roman"/>
                <a:cs typeface="Times New Roman"/>
              </a:rPr>
              <a:t>1978</a:t>
            </a:r>
          </a:p>
          <a:p>
            <a:pPr marL="355591" indent="-343526">
              <a:spcBef>
                <a:spcPts val="675"/>
              </a:spcBef>
              <a:buFontTx/>
              <a:buChar char="•"/>
              <a:tabLst>
                <a:tab pos="355591" algn="l"/>
                <a:tab pos="356226" algn="l"/>
              </a:tabLst>
            </a:pPr>
            <a:r>
              <a:rPr lang="hy-AM" sz="2800" spc="-5" dirty="0">
                <a:solidFill>
                  <a:prstClr val="black"/>
                </a:solidFill>
                <a:latin typeface="Times New Roman"/>
                <a:cs typeface="Times New Roman"/>
              </a:rPr>
              <a:t>Ուղղակի էֆեկտ </a:t>
            </a:r>
            <a:r>
              <a:rPr sz="2800" spc="-5" dirty="0">
                <a:solidFill>
                  <a:prstClr val="black"/>
                </a:solidFill>
                <a:latin typeface="Times New Roman"/>
                <a:cs typeface="Times New Roman"/>
              </a:rPr>
              <a:t>(Van</a:t>
            </a:r>
            <a:r>
              <a:rPr sz="2800" spc="11" dirty="0">
                <a:solidFill>
                  <a:prstClr val="black"/>
                </a:solidFill>
                <a:latin typeface="Times New Roman"/>
                <a:cs typeface="Times New Roman"/>
              </a:rPr>
              <a:t> </a:t>
            </a:r>
            <a:r>
              <a:rPr sz="2800" spc="-5" dirty="0">
                <a:solidFill>
                  <a:prstClr val="black"/>
                </a:solidFill>
                <a:latin typeface="Times New Roman"/>
                <a:cs typeface="Times New Roman"/>
              </a:rPr>
              <a:t>Gend</a:t>
            </a:r>
            <a:r>
              <a:rPr sz="2800" spc="5" dirty="0">
                <a:solidFill>
                  <a:prstClr val="black"/>
                </a:solidFill>
                <a:latin typeface="Times New Roman"/>
                <a:cs typeface="Times New Roman"/>
              </a:rPr>
              <a:t> </a:t>
            </a:r>
            <a:r>
              <a:rPr sz="2800" spc="-5" dirty="0">
                <a:solidFill>
                  <a:prstClr val="black"/>
                </a:solidFill>
                <a:latin typeface="Times New Roman"/>
                <a:cs typeface="Times New Roman"/>
              </a:rPr>
              <a:t>en </a:t>
            </a:r>
            <a:r>
              <a:rPr sz="2800" dirty="0">
                <a:solidFill>
                  <a:prstClr val="black"/>
                </a:solidFill>
                <a:latin typeface="Times New Roman"/>
                <a:cs typeface="Times New Roman"/>
              </a:rPr>
              <a:t>Loos</a:t>
            </a:r>
            <a:r>
              <a:rPr sz="2800" spc="-5" dirty="0">
                <a:solidFill>
                  <a:prstClr val="black"/>
                </a:solidFill>
                <a:latin typeface="Times New Roman"/>
                <a:cs typeface="Times New Roman"/>
              </a:rPr>
              <a:t> </a:t>
            </a:r>
            <a:r>
              <a:rPr sz="2800" dirty="0">
                <a:solidFill>
                  <a:prstClr val="black"/>
                </a:solidFill>
                <a:latin typeface="Times New Roman"/>
                <a:cs typeface="Times New Roman"/>
              </a:rPr>
              <a:t>1963)</a:t>
            </a:r>
          </a:p>
          <a:p>
            <a:pPr marL="355591" indent="-343526">
              <a:spcBef>
                <a:spcPts val="671"/>
              </a:spcBef>
              <a:buFontTx/>
              <a:buChar char="•"/>
              <a:tabLst>
                <a:tab pos="355591" algn="l"/>
                <a:tab pos="356226" algn="l"/>
              </a:tabLst>
            </a:pPr>
            <a:r>
              <a:rPr lang="hy-AM" sz="2800" spc="-5" dirty="0">
                <a:solidFill>
                  <a:prstClr val="black"/>
                </a:solidFill>
                <a:latin typeface="Times New Roman"/>
                <a:cs typeface="Times New Roman"/>
              </a:rPr>
              <a:t>Անուղղակի էֆեկտ</a:t>
            </a:r>
            <a:r>
              <a:rPr sz="2800" dirty="0">
                <a:solidFill>
                  <a:prstClr val="black"/>
                </a:solidFill>
                <a:latin typeface="Times New Roman"/>
                <a:cs typeface="Times New Roman"/>
              </a:rPr>
              <a:t>(Von Colson,</a:t>
            </a:r>
            <a:r>
              <a:rPr sz="2800" spc="-31" dirty="0">
                <a:solidFill>
                  <a:prstClr val="black"/>
                </a:solidFill>
                <a:latin typeface="Times New Roman"/>
                <a:cs typeface="Times New Roman"/>
              </a:rPr>
              <a:t> </a:t>
            </a:r>
            <a:r>
              <a:rPr sz="2800" dirty="0">
                <a:solidFill>
                  <a:prstClr val="black"/>
                </a:solidFill>
                <a:latin typeface="Times New Roman"/>
                <a:cs typeface="Times New Roman"/>
              </a:rPr>
              <a:t>1984)</a:t>
            </a:r>
          </a:p>
          <a:p>
            <a:pPr marL="355591" marR="5080" indent="-343526">
              <a:spcBef>
                <a:spcPts val="675"/>
              </a:spcBef>
              <a:buFontTx/>
              <a:buChar char="•"/>
              <a:tabLst>
                <a:tab pos="355591" algn="l"/>
                <a:tab pos="356226" algn="l"/>
              </a:tabLst>
            </a:pPr>
            <a:r>
              <a:rPr sz="2800" spc="-5" dirty="0" err="1">
                <a:solidFill>
                  <a:prstClr val="black"/>
                </a:solidFill>
                <a:latin typeface="Times New Roman"/>
                <a:cs typeface="Times New Roman"/>
              </a:rPr>
              <a:t>Չկատարման</a:t>
            </a:r>
            <a:r>
              <a:rPr sz="2800" spc="-5" dirty="0">
                <a:solidFill>
                  <a:prstClr val="black"/>
                </a:solidFill>
                <a:latin typeface="Times New Roman"/>
                <a:cs typeface="Times New Roman"/>
              </a:rPr>
              <a:t> </a:t>
            </a:r>
            <a:r>
              <a:rPr sz="2800" spc="-5" dirty="0" err="1">
                <a:solidFill>
                  <a:prstClr val="black"/>
                </a:solidFill>
                <a:latin typeface="Times New Roman"/>
                <a:cs typeface="Times New Roman"/>
              </a:rPr>
              <a:t>դեպքում</a:t>
            </a:r>
            <a:r>
              <a:rPr sz="2800" spc="-5" dirty="0">
                <a:solidFill>
                  <a:prstClr val="black"/>
                </a:solidFill>
                <a:latin typeface="Times New Roman"/>
                <a:cs typeface="Times New Roman"/>
              </a:rPr>
              <a:t> </a:t>
            </a:r>
            <a:r>
              <a:rPr sz="2800" spc="-5" dirty="0" err="1">
                <a:solidFill>
                  <a:prstClr val="black"/>
                </a:solidFill>
                <a:latin typeface="Times New Roman"/>
                <a:cs typeface="Times New Roman"/>
              </a:rPr>
              <a:t>փոխհատուցում</a:t>
            </a:r>
            <a:r>
              <a:rPr sz="2800" spc="-5" dirty="0">
                <a:solidFill>
                  <a:prstClr val="black"/>
                </a:solidFill>
                <a:latin typeface="Times New Roman"/>
                <a:cs typeface="Times New Roman"/>
              </a:rPr>
              <a:t> </a:t>
            </a:r>
            <a:r>
              <a:rPr sz="2800" dirty="0">
                <a:solidFill>
                  <a:prstClr val="black"/>
                </a:solidFill>
                <a:latin typeface="Times New Roman"/>
                <a:cs typeface="Times New Roman"/>
              </a:rPr>
              <a:t>(Francovich </a:t>
            </a:r>
            <a:r>
              <a:rPr sz="2800" spc="-685" dirty="0">
                <a:solidFill>
                  <a:prstClr val="black"/>
                </a:solidFill>
                <a:latin typeface="Times New Roman"/>
                <a:cs typeface="Times New Roman"/>
              </a:rPr>
              <a:t> </a:t>
            </a:r>
            <a:r>
              <a:rPr sz="2800" dirty="0">
                <a:solidFill>
                  <a:prstClr val="black"/>
                </a:solidFill>
                <a:latin typeface="Times New Roman"/>
                <a:cs typeface="Times New Roman"/>
              </a:rPr>
              <a:t>1990)</a:t>
            </a:r>
          </a:p>
        </p:txBody>
      </p:sp>
    </p:spTree>
    <p:extLst>
      <p:ext uri="{BB962C8B-B14F-4D97-AF65-F5344CB8AC3E}">
        <p14:creationId xmlns:p14="http://schemas.microsoft.com/office/powerpoint/2010/main" val="4557349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9582657" y="6296263"/>
            <a:ext cx="346075" cy="205184"/>
          </a:xfrm>
          <a:prstGeom prst="rect">
            <a:avLst/>
          </a:prstGeom>
        </p:spPr>
        <p:txBody>
          <a:bodyPr vert="horz" wrap="square" lIns="0" tIns="0" rIns="0" bIns="0" rtlCol="0">
            <a:spAutoFit/>
          </a:bodyPr>
          <a:lstStyle/>
          <a:p>
            <a:pPr marL="38099">
              <a:lnSpc>
                <a:spcPts val="1631"/>
              </a:lnSpc>
            </a:pPr>
            <a:fld id="{81D60167-4931-47E6-BA6A-407CBD079E47}" type="slidenum">
              <a:rPr sz="1400" dirty="0">
                <a:solidFill>
                  <a:prstClr val="black"/>
                </a:solidFill>
                <a:latin typeface="Times New Roman"/>
                <a:cs typeface="Times New Roman"/>
              </a:rPr>
              <a:pPr marL="38099">
                <a:lnSpc>
                  <a:spcPts val="1631"/>
                </a:lnSpc>
              </a:pPr>
              <a:t>79</a:t>
            </a:fld>
            <a:endParaRPr sz="1400">
              <a:solidFill>
                <a:prstClr val="black"/>
              </a:solidFill>
              <a:latin typeface="Times New Roman"/>
              <a:cs typeface="Times New Roman"/>
            </a:endParaRPr>
          </a:p>
        </p:txBody>
      </p:sp>
      <p:sp>
        <p:nvSpPr>
          <p:cNvPr id="2" name="object 2"/>
          <p:cNvSpPr txBox="1">
            <a:spLocks noGrp="1"/>
          </p:cNvSpPr>
          <p:nvPr>
            <p:ph type="title"/>
          </p:nvPr>
        </p:nvSpPr>
        <p:spPr>
          <a:xfrm>
            <a:off x="1905001" y="0"/>
            <a:ext cx="8023732" cy="2044791"/>
          </a:xfrm>
          <a:prstGeom prst="rect">
            <a:avLst/>
          </a:prstGeom>
        </p:spPr>
        <p:txBody>
          <a:bodyPr vert="horz" wrap="square" lIns="0" tIns="13335" rIns="0" bIns="0" rtlCol="0" anchor="ctr">
            <a:spAutoFit/>
          </a:bodyPr>
          <a:lstStyle/>
          <a:p>
            <a:pPr marL="12700">
              <a:spcBef>
                <a:spcPts val="105"/>
              </a:spcBef>
            </a:pPr>
            <a:r>
              <a:rPr lang="hy-AM" sz="4400" dirty="0"/>
              <a:t>Բանավեճեր </a:t>
            </a:r>
            <a:r>
              <a:rPr lang="hy-AM" sz="4400" dirty="0">
                <a:latin typeface="Times New Roman"/>
                <a:cs typeface="Times New Roman"/>
              </a:rPr>
              <a:t>Եվրամիության արդարադատության դատարանի շուրջ</a:t>
            </a:r>
            <a:endParaRPr sz="4400" dirty="0"/>
          </a:p>
        </p:txBody>
      </p:sp>
      <p:sp>
        <p:nvSpPr>
          <p:cNvPr id="3" name="object 3"/>
          <p:cNvSpPr txBox="1"/>
          <p:nvPr/>
        </p:nvSpPr>
        <p:spPr>
          <a:xfrm>
            <a:off x="1524000" y="1904214"/>
            <a:ext cx="9144000" cy="4953279"/>
          </a:xfrm>
          <a:prstGeom prst="rect">
            <a:avLst/>
          </a:prstGeom>
        </p:spPr>
        <p:txBody>
          <a:bodyPr vert="horz" wrap="square" lIns="0" tIns="109855" rIns="0" bIns="0" rtlCol="0">
            <a:spAutoFit/>
          </a:bodyPr>
          <a:lstStyle/>
          <a:p>
            <a:pPr marL="355591" indent="-343526">
              <a:spcBef>
                <a:spcPts val="865"/>
              </a:spcBef>
              <a:buFontTx/>
              <a:buChar char="•"/>
              <a:tabLst>
                <a:tab pos="355591" algn="l"/>
                <a:tab pos="356226" algn="l"/>
              </a:tabLst>
            </a:pPr>
            <a:r>
              <a:rPr sz="3200" dirty="0" err="1">
                <a:solidFill>
                  <a:prstClr val="black"/>
                </a:solidFill>
                <a:latin typeface="Times New Roman"/>
                <a:cs typeface="Times New Roman"/>
              </a:rPr>
              <a:t>Արդյոք</a:t>
            </a:r>
            <a:r>
              <a:rPr sz="3200" dirty="0">
                <a:solidFill>
                  <a:prstClr val="black"/>
                </a:solidFill>
                <a:latin typeface="Times New Roman"/>
                <a:cs typeface="Times New Roman"/>
              </a:rPr>
              <a:t> </a:t>
            </a:r>
            <a:r>
              <a:rPr lang="hy-AM" sz="3200" dirty="0">
                <a:solidFill>
                  <a:prstClr val="black"/>
                </a:solidFill>
                <a:latin typeface="Times New Roman"/>
                <a:cs typeface="Times New Roman"/>
              </a:rPr>
              <a:t>Եվրամիության արդարադատության դատարանը ինտեգրման կողմնակից է</a:t>
            </a:r>
            <a:r>
              <a:rPr sz="3200" dirty="0">
                <a:solidFill>
                  <a:prstClr val="black"/>
                </a:solidFill>
                <a:latin typeface="Times New Roman"/>
                <a:cs typeface="Times New Roman"/>
              </a:rPr>
              <a:t>?</a:t>
            </a:r>
          </a:p>
          <a:p>
            <a:pPr marL="355591" marR="5080" indent="-343526">
              <a:spcBef>
                <a:spcPts val="771"/>
              </a:spcBef>
              <a:buFontTx/>
              <a:buChar char="•"/>
              <a:tabLst>
                <a:tab pos="355591" algn="l"/>
                <a:tab pos="356226" algn="l"/>
              </a:tabLst>
            </a:pPr>
            <a:r>
              <a:rPr sz="3200" dirty="0" err="1">
                <a:solidFill>
                  <a:prstClr val="black"/>
                </a:solidFill>
                <a:latin typeface="Times New Roman"/>
                <a:cs typeface="Times New Roman"/>
              </a:rPr>
              <a:t>Արդյոք</a:t>
            </a:r>
            <a:r>
              <a:rPr sz="3200" dirty="0">
                <a:solidFill>
                  <a:prstClr val="black"/>
                </a:solidFill>
                <a:latin typeface="Times New Roman"/>
                <a:cs typeface="Times New Roman"/>
              </a:rPr>
              <a:t> </a:t>
            </a:r>
            <a:r>
              <a:rPr sz="3200" dirty="0" err="1">
                <a:solidFill>
                  <a:prstClr val="black"/>
                </a:solidFill>
                <a:latin typeface="Times New Roman"/>
                <a:cs typeface="Times New Roman"/>
              </a:rPr>
              <a:t>դատարանը</a:t>
            </a:r>
            <a:r>
              <a:rPr sz="3200" dirty="0">
                <a:solidFill>
                  <a:prstClr val="black"/>
                </a:solidFill>
                <a:latin typeface="Times New Roman"/>
                <a:cs typeface="Times New Roman"/>
              </a:rPr>
              <a:t> </a:t>
            </a:r>
            <a:r>
              <a:rPr sz="3200" dirty="0" err="1">
                <a:solidFill>
                  <a:prstClr val="black"/>
                </a:solidFill>
                <a:latin typeface="Times New Roman"/>
                <a:cs typeface="Times New Roman"/>
              </a:rPr>
              <a:t>անուղղակիորեն</a:t>
            </a:r>
            <a:r>
              <a:rPr sz="3200" dirty="0">
                <a:solidFill>
                  <a:prstClr val="black"/>
                </a:solidFill>
                <a:latin typeface="Times New Roman"/>
                <a:cs typeface="Times New Roman"/>
              </a:rPr>
              <a:t> ‘</a:t>
            </a:r>
            <a:r>
              <a:rPr sz="3200" dirty="0" err="1">
                <a:solidFill>
                  <a:prstClr val="black"/>
                </a:solidFill>
                <a:latin typeface="Times New Roman"/>
                <a:cs typeface="Times New Roman"/>
              </a:rPr>
              <a:t>սահմանադրել</a:t>
            </a:r>
            <a:r>
              <a:rPr sz="3200" dirty="0">
                <a:solidFill>
                  <a:prstClr val="black"/>
                </a:solidFill>
                <a:latin typeface="Times New Roman"/>
                <a:cs typeface="Times New Roman"/>
              </a:rPr>
              <a:t> է’ </a:t>
            </a:r>
            <a:r>
              <a:rPr sz="3200" spc="-785" dirty="0">
                <a:solidFill>
                  <a:prstClr val="black"/>
                </a:solidFill>
                <a:latin typeface="Times New Roman"/>
                <a:cs typeface="Times New Roman"/>
              </a:rPr>
              <a:t> </a:t>
            </a:r>
            <a:r>
              <a:rPr sz="3200" dirty="0">
                <a:solidFill>
                  <a:prstClr val="black"/>
                </a:solidFill>
                <a:latin typeface="Times New Roman"/>
                <a:cs typeface="Times New Roman"/>
              </a:rPr>
              <a:t>ԵՄ?</a:t>
            </a:r>
          </a:p>
          <a:p>
            <a:pPr marL="355591" indent="-343526">
              <a:spcBef>
                <a:spcPts val="771"/>
              </a:spcBef>
              <a:buFontTx/>
              <a:buChar char="•"/>
              <a:tabLst>
                <a:tab pos="355591" algn="l"/>
                <a:tab pos="356226" algn="l"/>
              </a:tabLst>
            </a:pPr>
            <a:r>
              <a:rPr sz="3200" dirty="0" err="1">
                <a:solidFill>
                  <a:prstClr val="black"/>
                </a:solidFill>
                <a:latin typeface="Times New Roman"/>
                <a:cs typeface="Times New Roman"/>
              </a:rPr>
              <a:t>Արդյոք</a:t>
            </a:r>
            <a:r>
              <a:rPr sz="3200" dirty="0">
                <a:solidFill>
                  <a:prstClr val="black"/>
                </a:solidFill>
                <a:latin typeface="Times New Roman"/>
                <a:cs typeface="Times New Roman"/>
              </a:rPr>
              <a:t> </a:t>
            </a:r>
            <a:r>
              <a:rPr sz="3200" dirty="0" err="1">
                <a:solidFill>
                  <a:prstClr val="black"/>
                </a:solidFill>
                <a:latin typeface="Times New Roman"/>
                <a:cs typeface="Times New Roman"/>
              </a:rPr>
              <a:t>դատարանը</a:t>
            </a:r>
            <a:r>
              <a:rPr sz="3200" dirty="0">
                <a:solidFill>
                  <a:prstClr val="black"/>
                </a:solidFill>
                <a:latin typeface="Times New Roman"/>
                <a:cs typeface="Times New Roman"/>
              </a:rPr>
              <a:t> </a:t>
            </a:r>
            <a:r>
              <a:rPr sz="3200" dirty="0" err="1">
                <a:solidFill>
                  <a:prstClr val="black"/>
                </a:solidFill>
                <a:latin typeface="Times New Roman"/>
                <a:cs typeface="Times New Roman"/>
              </a:rPr>
              <a:t>արդյունավետ</a:t>
            </a:r>
            <a:r>
              <a:rPr sz="3200" dirty="0">
                <a:solidFill>
                  <a:prstClr val="black"/>
                </a:solidFill>
                <a:latin typeface="Times New Roman"/>
                <a:cs typeface="Times New Roman"/>
              </a:rPr>
              <a:t> է?</a:t>
            </a:r>
          </a:p>
          <a:p>
            <a:pPr marL="355591" indent="-343526">
              <a:spcBef>
                <a:spcPts val="771"/>
              </a:spcBef>
              <a:buFontTx/>
              <a:buChar char="•"/>
              <a:tabLst>
                <a:tab pos="355591" algn="l"/>
                <a:tab pos="356226" algn="l"/>
              </a:tabLst>
            </a:pPr>
            <a:r>
              <a:rPr sz="3200" dirty="0" err="1">
                <a:solidFill>
                  <a:prstClr val="black"/>
                </a:solidFill>
                <a:latin typeface="Times New Roman"/>
                <a:cs typeface="Times New Roman"/>
              </a:rPr>
              <a:t>Արդյոք</a:t>
            </a:r>
            <a:r>
              <a:rPr sz="3200" dirty="0">
                <a:solidFill>
                  <a:prstClr val="black"/>
                </a:solidFill>
                <a:latin typeface="Times New Roman"/>
                <a:cs typeface="Times New Roman"/>
              </a:rPr>
              <a:t> </a:t>
            </a:r>
            <a:r>
              <a:rPr sz="3200" dirty="0" err="1">
                <a:solidFill>
                  <a:prstClr val="black"/>
                </a:solidFill>
                <a:latin typeface="Times New Roman"/>
                <a:cs typeface="Times New Roman"/>
              </a:rPr>
              <a:t>դատարանը</a:t>
            </a:r>
            <a:r>
              <a:rPr sz="3200" dirty="0">
                <a:solidFill>
                  <a:prstClr val="black"/>
                </a:solidFill>
                <a:latin typeface="Times New Roman"/>
                <a:cs typeface="Times New Roman"/>
              </a:rPr>
              <a:t> </a:t>
            </a:r>
            <a:r>
              <a:rPr lang="hy-AM" sz="3200" dirty="0">
                <a:solidFill>
                  <a:prstClr val="black"/>
                </a:solidFill>
                <a:latin typeface="Times New Roman"/>
                <a:cs typeface="Times New Roman"/>
              </a:rPr>
              <a:t>պահպանում է օրենքի գերակայությունը</a:t>
            </a:r>
            <a:r>
              <a:rPr sz="3200" dirty="0">
                <a:solidFill>
                  <a:prstClr val="black"/>
                </a:solidFill>
                <a:latin typeface="Times New Roman"/>
                <a:cs typeface="Times New Roman"/>
              </a:rPr>
              <a:t>?</a:t>
            </a:r>
          </a:p>
          <a:p>
            <a:pPr marL="355591" marR="1010893" indent="-343526">
              <a:spcBef>
                <a:spcPts val="771"/>
              </a:spcBef>
              <a:buFontTx/>
              <a:buChar char="•"/>
              <a:tabLst>
                <a:tab pos="355591" algn="l"/>
                <a:tab pos="356226" algn="l"/>
              </a:tabLst>
            </a:pPr>
            <a:r>
              <a:rPr lang="hy-AM" sz="3200" dirty="0">
                <a:solidFill>
                  <a:prstClr val="black"/>
                </a:solidFill>
                <a:latin typeface="Times New Roman"/>
                <a:cs typeface="Times New Roman"/>
              </a:rPr>
              <a:t>Արդյո՞ք բոլոր կողմերը դատարանի հավասար հասանելիություն ունեն</a:t>
            </a:r>
            <a:r>
              <a:rPr sz="3200" dirty="0">
                <a:solidFill>
                  <a:prstClr val="black"/>
                </a:solidFill>
                <a:latin typeface="Times New Roman"/>
                <a:cs typeface="Times New Roman"/>
              </a:rPr>
              <a:t>?</a:t>
            </a:r>
          </a:p>
        </p:txBody>
      </p:sp>
    </p:spTree>
    <p:extLst>
      <p:ext uri="{BB962C8B-B14F-4D97-AF65-F5344CB8AC3E}">
        <p14:creationId xmlns:p14="http://schemas.microsoft.com/office/powerpoint/2010/main" val="827996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5640" y="188641"/>
            <a:ext cx="7427168" cy="868363"/>
          </a:xfrm>
        </p:spPr>
        <p:txBody>
          <a:bodyPr/>
          <a:lstStyle/>
          <a:p>
            <a:pPr algn="r"/>
            <a:r>
              <a:rPr lang="en-US" sz="2400" dirty="0" err="1" smtClean="0">
                <a:latin typeface="Arial" pitchFamily="34" charset="0"/>
                <a:cs typeface="Arial" pitchFamily="34" charset="0"/>
              </a:rPr>
              <a:t>Միասնական</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տնտեսական</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տարածք</a:t>
            </a:r>
            <a:endParaRPr lang="ru-RU" sz="2400" dirty="0">
              <a:latin typeface="Arial" pitchFamily="34" charset="0"/>
              <a:cs typeface="Arial" pitchFamily="34" charset="0"/>
            </a:endParaRPr>
          </a:p>
        </p:txBody>
      </p:sp>
      <p:graphicFrame>
        <p:nvGraphicFramePr>
          <p:cNvPr id="6" name="Схема 5"/>
          <p:cNvGraphicFramePr/>
          <p:nvPr>
            <p:extLst>
              <p:ext uri="{D42A27DB-BD31-4B8C-83A1-F6EECF244321}">
                <p14:modId xmlns:p14="http://schemas.microsoft.com/office/powerpoint/2010/main" val="141983086"/>
              </p:ext>
            </p:extLst>
          </p:nvPr>
        </p:nvGraphicFramePr>
        <p:xfrm>
          <a:off x="2567608" y="1484784"/>
          <a:ext cx="7128792"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9416381"/>
      </p:ext>
    </p:extLst>
  </p:cSld>
  <p:clrMapOvr>
    <a:masterClrMapping/>
  </p:clrMapOvr>
  <p:transition spd="slow">
    <p:cove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9582657" y="6296263"/>
            <a:ext cx="346075" cy="205184"/>
          </a:xfrm>
          <a:prstGeom prst="rect">
            <a:avLst/>
          </a:prstGeom>
        </p:spPr>
        <p:txBody>
          <a:bodyPr vert="horz" wrap="square" lIns="0" tIns="0" rIns="0" bIns="0" rtlCol="0">
            <a:spAutoFit/>
          </a:bodyPr>
          <a:lstStyle/>
          <a:p>
            <a:pPr marL="38099">
              <a:lnSpc>
                <a:spcPts val="1631"/>
              </a:lnSpc>
            </a:pPr>
            <a:fld id="{81D60167-4931-47E6-BA6A-407CBD079E47}" type="slidenum">
              <a:rPr sz="1400" dirty="0">
                <a:solidFill>
                  <a:prstClr val="black"/>
                </a:solidFill>
                <a:latin typeface="Times New Roman"/>
                <a:cs typeface="Times New Roman"/>
              </a:rPr>
              <a:pPr marL="38099">
                <a:lnSpc>
                  <a:spcPts val="1631"/>
                </a:lnSpc>
              </a:pPr>
              <a:t>80</a:t>
            </a:fld>
            <a:endParaRPr sz="1400">
              <a:solidFill>
                <a:prstClr val="black"/>
              </a:solidFill>
              <a:latin typeface="Times New Roman"/>
              <a:cs typeface="Times New Roman"/>
            </a:endParaRPr>
          </a:p>
        </p:txBody>
      </p:sp>
      <p:sp>
        <p:nvSpPr>
          <p:cNvPr id="2" name="object 2"/>
          <p:cNvSpPr txBox="1">
            <a:spLocks noGrp="1"/>
          </p:cNvSpPr>
          <p:nvPr>
            <p:ph type="title"/>
          </p:nvPr>
        </p:nvSpPr>
        <p:spPr>
          <a:xfrm>
            <a:off x="3452178" y="228601"/>
            <a:ext cx="5615623" cy="1367682"/>
          </a:xfrm>
          <a:prstGeom prst="rect">
            <a:avLst/>
          </a:prstGeom>
        </p:spPr>
        <p:txBody>
          <a:bodyPr vert="horz" wrap="square" lIns="0" tIns="13335" rIns="0" bIns="0" rtlCol="0" anchor="ctr">
            <a:spAutoFit/>
          </a:bodyPr>
          <a:lstStyle/>
          <a:p>
            <a:pPr marL="12700">
              <a:spcBef>
                <a:spcPts val="105"/>
              </a:spcBef>
            </a:pPr>
            <a:r>
              <a:rPr lang="hy-AM" sz="4400" dirty="0"/>
              <a:t>Դատարանի ինքնավարությունը 1</a:t>
            </a:r>
          </a:p>
        </p:txBody>
      </p:sp>
      <p:sp>
        <p:nvSpPr>
          <p:cNvPr id="3" name="object 3"/>
          <p:cNvSpPr txBox="1"/>
          <p:nvPr/>
        </p:nvSpPr>
        <p:spPr>
          <a:xfrm>
            <a:off x="2288541" y="2004186"/>
            <a:ext cx="8150860" cy="2828980"/>
          </a:xfrm>
          <a:prstGeom prst="rect">
            <a:avLst/>
          </a:prstGeom>
        </p:spPr>
        <p:txBody>
          <a:bodyPr vert="horz" wrap="square" lIns="0" tIns="12700" rIns="0" bIns="0" rtlCol="0">
            <a:spAutoFit/>
          </a:bodyPr>
          <a:lstStyle/>
          <a:p>
            <a:pPr marL="12700" marR="5080">
              <a:spcBef>
                <a:spcPts val="100"/>
              </a:spcBef>
            </a:pPr>
            <a:r>
              <a:rPr sz="2400" u="heavy" spc="-5" dirty="0">
                <a:solidFill>
                  <a:prstClr val="black"/>
                </a:solidFill>
                <a:uFill>
                  <a:solidFill>
                    <a:srgbClr val="000000"/>
                  </a:solidFill>
                </a:uFill>
                <a:latin typeface="Times New Roman"/>
                <a:cs typeface="Times New Roman"/>
              </a:rPr>
              <a:t>Keleman: </a:t>
            </a:r>
            <a:r>
              <a:rPr sz="2400" spc="-5" dirty="0" err="1">
                <a:solidFill>
                  <a:prstClr val="black"/>
                </a:solidFill>
                <a:uFill>
                  <a:solidFill>
                    <a:srgbClr val="000000"/>
                  </a:solidFill>
                </a:uFill>
                <a:latin typeface="Times New Roman"/>
                <a:cs typeface="Times New Roman"/>
              </a:rPr>
              <a:t>Դատարանն</a:t>
            </a:r>
            <a:r>
              <a:rPr sz="2400" spc="-5" dirty="0">
                <a:solidFill>
                  <a:prstClr val="black"/>
                </a:solidFill>
                <a:uFill>
                  <a:solidFill>
                    <a:srgbClr val="000000"/>
                  </a:solidFill>
                </a:uFill>
                <a:latin typeface="Times New Roman"/>
                <a:cs typeface="Times New Roman"/>
              </a:rPr>
              <a:t> </a:t>
            </a:r>
            <a:r>
              <a:rPr sz="2400" spc="-5" dirty="0" err="1">
                <a:solidFill>
                  <a:prstClr val="black"/>
                </a:solidFill>
                <a:uFill>
                  <a:solidFill>
                    <a:srgbClr val="000000"/>
                  </a:solidFill>
                </a:uFill>
                <a:latin typeface="Times New Roman"/>
                <a:cs typeface="Times New Roman"/>
              </a:rPr>
              <a:t>ունի</a:t>
            </a:r>
            <a:r>
              <a:rPr sz="2400" spc="-5" dirty="0">
                <a:solidFill>
                  <a:prstClr val="black"/>
                </a:solidFill>
                <a:uFill>
                  <a:solidFill>
                    <a:srgbClr val="000000"/>
                  </a:solidFill>
                </a:uFill>
                <a:latin typeface="Times New Roman"/>
                <a:cs typeface="Times New Roman"/>
              </a:rPr>
              <a:t> </a:t>
            </a:r>
            <a:r>
              <a:rPr lang="hy-AM" sz="2400" spc="-5" dirty="0">
                <a:solidFill>
                  <a:prstClr val="black"/>
                </a:solidFill>
                <a:uFill>
                  <a:solidFill>
                    <a:srgbClr val="000000"/>
                  </a:solidFill>
                </a:uFill>
                <a:latin typeface="Times New Roman"/>
                <a:cs typeface="Times New Roman"/>
              </a:rPr>
              <a:t>բարձր ինքնավարություն, քանի որ «դատարանների խափանման» մեխանիզմներից ոչ մեկը չի կարող հեշտությամբ օգտագործվել դրա դեմ</a:t>
            </a:r>
            <a:endParaRPr sz="2400" dirty="0">
              <a:solidFill>
                <a:prstClr val="black"/>
              </a:solidFill>
              <a:latin typeface="Times New Roman"/>
              <a:cs typeface="Times New Roman"/>
            </a:endParaRPr>
          </a:p>
          <a:p>
            <a:pPr marL="355591" indent="-343526">
              <a:spcBef>
                <a:spcPts val="575"/>
              </a:spcBef>
              <a:buFont typeface="Arial MT"/>
              <a:buChar char="•"/>
              <a:tabLst>
                <a:tab pos="355591" algn="l"/>
                <a:tab pos="356226" algn="l"/>
              </a:tabLst>
            </a:pPr>
            <a:r>
              <a:rPr lang="hy-AM" sz="2400" spc="-5" dirty="0">
                <a:solidFill>
                  <a:prstClr val="black"/>
                </a:solidFill>
                <a:latin typeface="Times New Roman"/>
                <a:cs typeface="Times New Roman"/>
              </a:rPr>
              <a:t>Օրենսդրական / Սահմանադրական գերագնահատում</a:t>
            </a:r>
          </a:p>
          <a:p>
            <a:pPr marL="355591" indent="-343526">
              <a:spcBef>
                <a:spcPts val="575"/>
              </a:spcBef>
              <a:buFont typeface="Arial MT"/>
              <a:buChar char="•"/>
              <a:tabLst>
                <a:tab pos="355591" algn="l"/>
                <a:tab pos="356226" algn="l"/>
              </a:tabLst>
            </a:pPr>
            <a:r>
              <a:rPr sz="2400" dirty="0" err="1">
                <a:solidFill>
                  <a:prstClr val="black"/>
                </a:solidFill>
                <a:latin typeface="Times New Roman"/>
                <a:cs typeface="Times New Roman"/>
              </a:rPr>
              <a:t>Իրավասությունների</a:t>
            </a:r>
            <a:r>
              <a:rPr sz="2400" dirty="0">
                <a:solidFill>
                  <a:prstClr val="black"/>
                </a:solidFill>
                <a:latin typeface="Times New Roman"/>
                <a:cs typeface="Times New Roman"/>
              </a:rPr>
              <a:t> </a:t>
            </a:r>
            <a:r>
              <a:rPr sz="2400" dirty="0" err="1">
                <a:solidFill>
                  <a:prstClr val="black"/>
                </a:solidFill>
                <a:latin typeface="Times New Roman"/>
                <a:cs typeface="Times New Roman"/>
              </a:rPr>
              <a:t>դադարում</a:t>
            </a:r>
            <a:endParaRPr sz="2400" dirty="0">
              <a:solidFill>
                <a:prstClr val="black"/>
              </a:solidFill>
              <a:latin typeface="Times New Roman"/>
              <a:cs typeface="Times New Roman"/>
            </a:endParaRPr>
          </a:p>
          <a:p>
            <a:pPr marL="355591" indent="-343526">
              <a:spcBef>
                <a:spcPts val="580"/>
              </a:spcBef>
              <a:buFont typeface="Arial MT"/>
              <a:buChar char="•"/>
              <a:tabLst>
                <a:tab pos="355591" algn="l"/>
                <a:tab pos="356226" algn="l"/>
              </a:tabLst>
            </a:pPr>
            <a:r>
              <a:rPr lang="hy-AM" sz="2400" dirty="0">
                <a:solidFill>
                  <a:prstClr val="black"/>
                </a:solidFill>
                <a:latin typeface="Times New Roman"/>
                <a:cs typeface="Times New Roman"/>
              </a:rPr>
              <a:t>Վճիռների դեմ հասարակական վրդովմունքի մոբիլիզացում</a:t>
            </a:r>
            <a:endParaRPr sz="2400" dirty="0">
              <a:solidFill>
                <a:prstClr val="black"/>
              </a:solidFill>
              <a:latin typeface="Times New Roman"/>
              <a:cs typeface="Times New Roman"/>
            </a:endParaRPr>
          </a:p>
        </p:txBody>
      </p:sp>
      <p:sp>
        <p:nvSpPr>
          <p:cNvPr id="4" name="object 4"/>
          <p:cNvSpPr txBox="1"/>
          <p:nvPr/>
        </p:nvSpPr>
        <p:spPr>
          <a:xfrm>
            <a:off x="2288540" y="5339333"/>
            <a:ext cx="7243445" cy="382156"/>
          </a:xfrm>
          <a:prstGeom prst="rect">
            <a:avLst/>
          </a:prstGeom>
        </p:spPr>
        <p:txBody>
          <a:bodyPr vert="horz" wrap="square" lIns="0" tIns="12700" rIns="0" bIns="0" rtlCol="0">
            <a:spAutoFit/>
          </a:bodyPr>
          <a:lstStyle/>
          <a:p>
            <a:pPr marL="12700">
              <a:spcBef>
                <a:spcPts val="100"/>
              </a:spcBef>
            </a:pPr>
            <a:r>
              <a:rPr sz="1200" spc="-5" dirty="0">
                <a:solidFill>
                  <a:prstClr val="black"/>
                </a:solidFill>
                <a:latin typeface="Times New Roman"/>
                <a:cs typeface="Times New Roman"/>
              </a:rPr>
              <a:t>Keleman,</a:t>
            </a:r>
            <a:r>
              <a:rPr sz="1200" spc="25" dirty="0">
                <a:solidFill>
                  <a:prstClr val="black"/>
                </a:solidFill>
                <a:latin typeface="Times New Roman"/>
                <a:cs typeface="Times New Roman"/>
              </a:rPr>
              <a:t> </a:t>
            </a:r>
            <a:r>
              <a:rPr sz="1200" dirty="0">
                <a:solidFill>
                  <a:prstClr val="black"/>
                </a:solidFill>
                <a:latin typeface="Times New Roman"/>
                <a:cs typeface="Times New Roman"/>
              </a:rPr>
              <a:t>R.D.</a:t>
            </a:r>
            <a:r>
              <a:rPr sz="1200" spc="11" dirty="0">
                <a:solidFill>
                  <a:prstClr val="black"/>
                </a:solidFill>
                <a:latin typeface="Times New Roman"/>
                <a:cs typeface="Times New Roman"/>
              </a:rPr>
              <a:t> </a:t>
            </a:r>
            <a:r>
              <a:rPr sz="1200" spc="-5" dirty="0">
                <a:solidFill>
                  <a:prstClr val="black"/>
                </a:solidFill>
                <a:latin typeface="Times New Roman"/>
                <a:cs typeface="Times New Roman"/>
              </a:rPr>
              <a:t>(2012)</a:t>
            </a:r>
            <a:r>
              <a:rPr sz="1200" spc="11" dirty="0">
                <a:solidFill>
                  <a:prstClr val="black"/>
                </a:solidFill>
                <a:latin typeface="Times New Roman"/>
                <a:cs typeface="Times New Roman"/>
              </a:rPr>
              <a:t> </a:t>
            </a:r>
            <a:r>
              <a:rPr sz="1200" spc="-5" dirty="0">
                <a:solidFill>
                  <a:prstClr val="black"/>
                </a:solidFill>
                <a:latin typeface="Times New Roman"/>
                <a:cs typeface="Times New Roman"/>
              </a:rPr>
              <a:t>‘The</a:t>
            </a:r>
            <a:r>
              <a:rPr sz="1200" spc="20" dirty="0">
                <a:solidFill>
                  <a:prstClr val="black"/>
                </a:solidFill>
                <a:latin typeface="Times New Roman"/>
                <a:cs typeface="Times New Roman"/>
              </a:rPr>
              <a:t> </a:t>
            </a:r>
            <a:r>
              <a:rPr sz="1200" spc="-5" dirty="0">
                <a:solidFill>
                  <a:prstClr val="black"/>
                </a:solidFill>
                <a:latin typeface="Times New Roman"/>
                <a:cs typeface="Times New Roman"/>
              </a:rPr>
              <a:t>Political</a:t>
            </a:r>
            <a:r>
              <a:rPr sz="1200" spc="40" dirty="0">
                <a:solidFill>
                  <a:prstClr val="black"/>
                </a:solidFill>
                <a:latin typeface="Times New Roman"/>
                <a:cs typeface="Times New Roman"/>
              </a:rPr>
              <a:t> </a:t>
            </a:r>
            <a:r>
              <a:rPr sz="1200" spc="-5" dirty="0">
                <a:solidFill>
                  <a:prstClr val="black"/>
                </a:solidFill>
                <a:latin typeface="Times New Roman"/>
                <a:cs typeface="Times New Roman"/>
              </a:rPr>
              <a:t>Foundations</a:t>
            </a:r>
            <a:r>
              <a:rPr sz="1200" spc="15" dirty="0">
                <a:solidFill>
                  <a:prstClr val="black"/>
                </a:solidFill>
                <a:latin typeface="Times New Roman"/>
                <a:cs typeface="Times New Roman"/>
              </a:rPr>
              <a:t> </a:t>
            </a:r>
            <a:r>
              <a:rPr sz="1200" dirty="0">
                <a:solidFill>
                  <a:prstClr val="black"/>
                </a:solidFill>
                <a:latin typeface="Times New Roman"/>
                <a:cs typeface="Times New Roman"/>
              </a:rPr>
              <a:t>of</a:t>
            </a:r>
            <a:r>
              <a:rPr sz="1200" spc="5" dirty="0">
                <a:solidFill>
                  <a:prstClr val="black"/>
                </a:solidFill>
                <a:latin typeface="Times New Roman"/>
                <a:cs typeface="Times New Roman"/>
              </a:rPr>
              <a:t> </a:t>
            </a:r>
            <a:r>
              <a:rPr sz="1200" dirty="0">
                <a:solidFill>
                  <a:prstClr val="black"/>
                </a:solidFill>
                <a:latin typeface="Times New Roman"/>
                <a:cs typeface="Times New Roman"/>
              </a:rPr>
              <a:t>Judicial</a:t>
            </a:r>
            <a:r>
              <a:rPr sz="1200" spc="15" dirty="0">
                <a:solidFill>
                  <a:prstClr val="black"/>
                </a:solidFill>
                <a:latin typeface="Times New Roman"/>
                <a:cs typeface="Times New Roman"/>
              </a:rPr>
              <a:t> </a:t>
            </a:r>
            <a:r>
              <a:rPr sz="1200" spc="-5" dirty="0">
                <a:solidFill>
                  <a:prstClr val="black"/>
                </a:solidFill>
                <a:latin typeface="Times New Roman"/>
                <a:cs typeface="Times New Roman"/>
              </a:rPr>
              <a:t>Independence</a:t>
            </a:r>
            <a:r>
              <a:rPr sz="1200" spc="55" dirty="0">
                <a:solidFill>
                  <a:prstClr val="black"/>
                </a:solidFill>
                <a:latin typeface="Times New Roman"/>
                <a:cs typeface="Times New Roman"/>
              </a:rPr>
              <a:t> </a:t>
            </a:r>
            <a:r>
              <a:rPr sz="1200" dirty="0">
                <a:solidFill>
                  <a:prstClr val="black"/>
                </a:solidFill>
                <a:latin typeface="Times New Roman"/>
                <a:cs typeface="Times New Roman"/>
              </a:rPr>
              <a:t>in</a:t>
            </a:r>
            <a:r>
              <a:rPr sz="1200" spc="15" dirty="0">
                <a:solidFill>
                  <a:prstClr val="black"/>
                </a:solidFill>
                <a:latin typeface="Times New Roman"/>
                <a:cs typeface="Times New Roman"/>
              </a:rPr>
              <a:t> </a:t>
            </a:r>
            <a:r>
              <a:rPr sz="1200" dirty="0">
                <a:solidFill>
                  <a:prstClr val="black"/>
                </a:solidFill>
                <a:latin typeface="Times New Roman"/>
                <a:cs typeface="Times New Roman"/>
              </a:rPr>
              <a:t>the</a:t>
            </a:r>
            <a:r>
              <a:rPr sz="1200" spc="15" dirty="0">
                <a:solidFill>
                  <a:prstClr val="black"/>
                </a:solidFill>
                <a:latin typeface="Times New Roman"/>
                <a:cs typeface="Times New Roman"/>
              </a:rPr>
              <a:t> </a:t>
            </a:r>
            <a:r>
              <a:rPr sz="1200" spc="-5" dirty="0">
                <a:solidFill>
                  <a:prstClr val="black"/>
                </a:solidFill>
                <a:latin typeface="Times New Roman"/>
                <a:cs typeface="Times New Roman"/>
              </a:rPr>
              <a:t>European</a:t>
            </a:r>
            <a:r>
              <a:rPr sz="1200" spc="25" dirty="0">
                <a:solidFill>
                  <a:prstClr val="black"/>
                </a:solidFill>
                <a:latin typeface="Times New Roman"/>
                <a:cs typeface="Times New Roman"/>
              </a:rPr>
              <a:t> </a:t>
            </a:r>
            <a:r>
              <a:rPr sz="1200" spc="-5" dirty="0">
                <a:solidFill>
                  <a:prstClr val="black"/>
                </a:solidFill>
                <a:latin typeface="Times New Roman"/>
                <a:cs typeface="Times New Roman"/>
              </a:rPr>
              <a:t>Union’,</a:t>
            </a:r>
            <a:r>
              <a:rPr sz="1200" spc="15" dirty="0">
                <a:solidFill>
                  <a:prstClr val="black"/>
                </a:solidFill>
                <a:latin typeface="Times New Roman"/>
                <a:cs typeface="Times New Roman"/>
              </a:rPr>
              <a:t> </a:t>
            </a:r>
            <a:r>
              <a:rPr sz="1200" i="1" spc="-5" dirty="0">
                <a:solidFill>
                  <a:prstClr val="black"/>
                </a:solidFill>
                <a:latin typeface="Times New Roman"/>
                <a:cs typeface="Times New Roman"/>
              </a:rPr>
              <a:t>Journal</a:t>
            </a:r>
            <a:r>
              <a:rPr sz="1200" i="1" spc="25" dirty="0">
                <a:solidFill>
                  <a:prstClr val="black"/>
                </a:solidFill>
                <a:latin typeface="Times New Roman"/>
                <a:cs typeface="Times New Roman"/>
              </a:rPr>
              <a:t> </a:t>
            </a:r>
            <a:r>
              <a:rPr sz="1200" i="1" dirty="0">
                <a:solidFill>
                  <a:prstClr val="black"/>
                </a:solidFill>
                <a:latin typeface="Times New Roman"/>
                <a:cs typeface="Times New Roman"/>
              </a:rPr>
              <a:t>of</a:t>
            </a:r>
            <a:r>
              <a:rPr sz="1200" i="1" spc="5" dirty="0">
                <a:solidFill>
                  <a:prstClr val="black"/>
                </a:solidFill>
                <a:latin typeface="Times New Roman"/>
                <a:cs typeface="Times New Roman"/>
              </a:rPr>
              <a:t> </a:t>
            </a:r>
            <a:r>
              <a:rPr sz="1200" i="1" dirty="0">
                <a:solidFill>
                  <a:prstClr val="black"/>
                </a:solidFill>
                <a:latin typeface="Times New Roman"/>
                <a:cs typeface="Times New Roman"/>
              </a:rPr>
              <a:t>Public</a:t>
            </a:r>
            <a:endParaRPr sz="1200">
              <a:solidFill>
                <a:prstClr val="black"/>
              </a:solidFill>
              <a:latin typeface="Times New Roman"/>
              <a:cs typeface="Times New Roman"/>
            </a:endParaRPr>
          </a:p>
          <a:p>
            <a:pPr marL="12700"/>
            <a:r>
              <a:rPr sz="1200" i="1" dirty="0">
                <a:solidFill>
                  <a:prstClr val="black"/>
                </a:solidFill>
                <a:latin typeface="Times New Roman"/>
                <a:cs typeface="Times New Roman"/>
              </a:rPr>
              <a:t>Policy</a:t>
            </a:r>
            <a:r>
              <a:rPr sz="1200" i="1" spc="-5" dirty="0">
                <a:solidFill>
                  <a:prstClr val="black"/>
                </a:solidFill>
                <a:latin typeface="Times New Roman"/>
                <a:cs typeface="Times New Roman"/>
              </a:rPr>
              <a:t> </a:t>
            </a:r>
            <a:r>
              <a:rPr sz="1200" dirty="0">
                <a:solidFill>
                  <a:prstClr val="black"/>
                </a:solidFill>
                <a:latin typeface="Times New Roman"/>
                <a:cs typeface="Times New Roman"/>
              </a:rPr>
              <a:t>19</a:t>
            </a:r>
            <a:r>
              <a:rPr sz="1200" spc="-20" dirty="0">
                <a:solidFill>
                  <a:prstClr val="black"/>
                </a:solidFill>
                <a:latin typeface="Times New Roman"/>
                <a:cs typeface="Times New Roman"/>
              </a:rPr>
              <a:t> </a:t>
            </a:r>
            <a:r>
              <a:rPr sz="1200" spc="-5" dirty="0">
                <a:solidFill>
                  <a:prstClr val="black"/>
                </a:solidFill>
                <a:latin typeface="Times New Roman"/>
                <a:cs typeface="Times New Roman"/>
              </a:rPr>
              <a:t>(1):</a:t>
            </a:r>
            <a:r>
              <a:rPr sz="1200" spc="-11" dirty="0">
                <a:solidFill>
                  <a:prstClr val="black"/>
                </a:solidFill>
                <a:latin typeface="Times New Roman"/>
                <a:cs typeface="Times New Roman"/>
              </a:rPr>
              <a:t> </a:t>
            </a:r>
            <a:r>
              <a:rPr sz="1200" spc="-5" dirty="0">
                <a:solidFill>
                  <a:prstClr val="black"/>
                </a:solidFill>
                <a:latin typeface="Times New Roman"/>
                <a:cs typeface="Times New Roman"/>
              </a:rPr>
              <a:t>43-58.</a:t>
            </a:r>
            <a:endParaRPr sz="1200">
              <a:solidFill>
                <a:prstClr val="black"/>
              </a:solidFill>
              <a:latin typeface="Times New Roman"/>
              <a:cs typeface="Times New Roman"/>
            </a:endParaRPr>
          </a:p>
        </p:txBody>
      </p:sp>
    </p:spTree>
    <p:extLst>
      <p:ext uri="{BB962C8B-B14F-4D97-AF65-F5344CB8AC3E}">
        <p14:creationId xmlns:p14="http://schemas.microsoft.com/office/powerpoint/2010/main" val="20266448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9582657" y="6296263"/>
            <a:ext cx="346075" cy="205184"/>
          </a:xfrm>
          <a:prstGeom prst="rect">
            <a:avLst/>
          </a:prstGeom>
        </p:spPr>
        <p:txBody>
          <a:bodyPr vert="horz" wrap="square" lIns="0" tIns="0" rIns="0" bIns="0" rtlCol="0">
            <a:spAutoFit/>
          </a:bodyPr>
          <a:lstStyle/>
          <a:p>
            <a:pPr marL="38099">
              <a:lnSpc>
                <a:spcPts val="1631"/>
              </a:lnSpc>
            </a:pPr>
            <a:fld id="{81D60167-4931-47E6-BA6A-407CBD079E47}" type="slidenum">
              <a:rPr sz="1400" dirty="0">
                <a:solidFill>
                  <a:prstClr val="black"/>
                </a:solidFill>
                <a:latin typeface="Times New Roman"/>
                <a:cs typeface="Times New Roman"/>
              </a:rPr>
              <a:pPr marL="38099">
                <a:lnSpc>
                  <a:spcPts val="1631"/>
                </a:lnSpc>
              </a:pPr>
              <a:t>81</a:t>
            </a:fld>
            <a:endParaRPr sz="1400">
              <a:solidFill>
                <a:prstClr val="black"/>
              </a:solidFill>
              <a:latin typeface="Times New Roman"/>
              <a:cs typeface="Times New Roman"/>
            </a:endParaRPr>
          </a:p>
        </p:txBody>
      </p:sp>
      <p:sp>
        <p:nvSpPr>
          <p:cNvPr id="2" name="object 2"/>
          <p:cNvSpPr txBox="1">
            <a:spLocks noGrp="1"/>
          </p:cNvSpPr>
          <p:nvPr>
            <p:ph type="title"/>
          </p:nvPr>
        </p:nvSpPr>
        <p:spPr>
          <a:xfrm>
            <a:off x="3429000" y="228601"/>
            <a:ext cx="5867400" cy="1367682"/>
          </a:xfrm>
          <a:prstGeom prst="rect">
            <a:avLst/>
          </a:prstGeom>
        </p:spPr>
        <p:txBody>
          <a:bodyPr vert="horz" wrap="square" lIns="0" tIns="13335" rIns="0" bIns="0" rtlCol="0" anchor="ctr">
            <a:spAutoFit/>
          </a:bodyPr>
          <a:lstStyle/>
          <a:p>
            <a:pPr marL="12700">
              <a:spcBef>
                <a:spcPts val="105"/>
              </a:spcBef>
            </a:pPr>
            <a:r>
              <a:rPr lang="hy-AM" sz="4400" dirty="0"/>
              <a:t>Դատարանի ինքնավարությունը 2</a:t>
            </a:r>
            <a:endParaRPr lang="en-US" sz="4400" dirty="0"/>
          </a:p>
        </p:txBody>
      </p:sp>
      <p:sp>
        <p:nvSpPr>
          <p:cNvPr id="3" name="object 3"/>
          <p:cNvSpPr txBox="1"/>
          <p:nvPr/>
        </p:nvSpPr>
        <p:spPr>
          <a:xfrm>
            <a:off x="2233320" y="2438400"/>
            <a:ext cx="7527291" cy="2179443"/>
          </a:xfrm>
          <a:prstGeom prst="rect">
            <a:avLst/>
          </a:prstGeom>
        </p:spPr>
        <p:txBody>
          <a:bodyPr vert="horz" wrap="square" lIns="0" tIns="12065" rIns="0" bIns="0" rtlCol="0">
            <a:spAutoFit/>
          </a:bodyPr>
          <a:lstStyle/>
          <a:p>
            <a:pPr marL="355591" marR="419090" indent="-343526">
              <a:spcBef>
                <a:spcPts val="95"/>
              </a:spcBef>
              <a:buFontTx/>
              <a:buChar char="•"/>
              <a:tabLst>
                <a:tab pos="355591" algn="l"/>
                <a:tab pos="356226" algn="l"/>
              </a:tabLst>
            </a:pPr>
            <a:r>
              <a:rPr lang="hy-AM" sz="2800" spc="-5" dirty="0">
                <a:solidFill>
                  <a:prstClr val="black"/>
                </a:solidFill>
                <a:latin typeface="Times New Roman"/>
                <a:cs typeface="Times New Roman"/>
              </a:rPr>
              <a:t>Նշանակման լիազորությունները բաշխված են անդամ երկրների միջեւ.</a:t>
            </a:r>
          </a:p>
          <a:p>
            <a:pPr marL="355591" marR="419090" indent="-343526">
              <a:spcBef>
                <a:spcPts val="95"/>
              </a:spcBef>
              <a:buFontTx/>
              <a:buChar char="•"/>
              <a:tabLst>
                <a:tab pos="355591" algn="l"/>
                <a:tab pos="356226" algn="l"/>
              </a:tabLst>
            </a:pPr>
            <a:r>
              <a:rPr lang="hy-AM" sz="2800" spc="-5" dirty="0">
                <a:solidFill>
                  <a:prstClr val="black"/>
                </a:solidFill>
                <a:latin typeface="Times New Roman"/>
                <a:cs typeface="Times New Roman"/>
              </a:rPr>
              <a:t>Սա նշանակում է, որ անդամ երկրները պետք է համակարգեն իրենց նշանակումները</a:t>
            </a:r>
            <a:endParaRPr sz="2800" dirty="0">
              <a:solidFill>
                <a:prstClr val="black"/>
              </a:solidFill>
              <a:latin typeface="Times New Roman"/>
              <a:cs typeface="Times New Roman"/>
            </a:endParaRPr>
          </a:p>
        </p:txBody>
      </p:sp>
    </p:spTree>
    <p:extLst>
      <p:ext uri="{BB962C8B-B14F-4D97-AF65-F5344CB8AC3E}">
        <p14:creationId xmlns:p14="http://schemas.microsoft.com/office/powerpoint/2010/main" val="15273884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9582657" y="6296263"/>
            <a:ext cx="346075" cy="205184"/>
          </a:xfrm>
          <a:prstGeom prst="rect">
            <a:avLst/>
          </a:prstGeom>
        </p:spPr>
        <p:txBody>
          <a:bodyPr vert="horz" wrap="square" lIns="0" tIns="0" rIns="0" bIns="0" rtlCol="0">
            <a:spAutoFit/>
          </a:bodyPr>
          <a:lstStyle/>
          <a:p>
            <a:pPr marL="38099">
              <a:lnSpc>
                <a:spcPts val="1631"/>
              </a:lnSpc>
            </a:pPr>
            <a:fld id="{81D60167-4931-47E6-BA6A-407CBD079E47}" type="slidenum">
              <a:rPr sz="1400" dirty="0">
                <a:solidFill>
                  <a:prstClr val="black"/>
                </a:solidFill>
                <a:latin typeface="Times New Roman"/>
                <a:cs typeface="Times New Roman"/>
              </a:rPr>
              <a:pPr marL="38099">
                <a:lnSpc>
                  <a:spcPts val="1631"/>
                </a:lnSpc>
              </a:pPr>
              <a:t>82</a:t>
            </a:fld>
            <a:endParaRPr sz="1400">
              <a:solidFill>
                <a:prstClr val="black"/>
              </a:solidFill>
              <a:latin typeface="Times New Roman"/>
              <a:cs typeface="Times New Roman"/>
            </a:endParaRPr>
          </a:p>
        </p:txBody>
      </p:sp>
      <p:sp>
        <p:nvSpPr>
          <p:cNvPr id="2" name="object 2"/>
          <p:cNvSpPr txBox="1">
            <a:spLocks noGrp="1"/>
          </p:cNvSpPr>
          <p:nvPr>
            <p:ph type="title"/>
          </p:nvPr>
        </p:nvSpPr>
        <p:spPr>
          <a:xfrm>
            <a:off x="2273792" y="1"/>
            <a:ext cx="8104227" cy="1367682"/>
          </a:xfrm>
          <a:prstGeom prst="rect">
            <a:avLst/>
          </a:prstGeom>
        </p:spPr>
        <p:txBody>
          <a:bodyPr vert="horz" wrap="square" lIns="0" tIns="13335" rIns="0" bIns="0" rtlCol="0" anchor="ctr">
            <a:spAutoFit/>
          </a:bodyPr>
          <a:lstStyle/>
          <a:p>
            <a:pPr marL="117472" marR="5080" indent="52387">
              <a:spcBef>
                <a:spcPts val="105"/>
              </a:spcBef>
            </a:pPr>
            <a:r>
              <a:rPr sz="4400" dirty="0" err="1"/>
              <a:t>Դատարանի</a:t>
            </a:r>
            <a:r>
              <a:rPr sz="4400" dirty="0"/>
              <a:t> </a:t>
            </a:r>
            <a:r>
              <a:rPr sz="4400" dirty="0" err="1"/>
              <a:t>զարգացման</a:t>
            </a:r>
            <a:r>
              <a:rPr sz="4400" dirty="0"/>
              <a:t> </a:t>
            </a:r>
            <a:r>
              <a:rPr sz="4400" dirty="0" err="1"/>
              <a:t>մեկնաբանություններ</a:t>
            </a:r>
            <a:endParaRPr sz="4400" dirty="0"/>
          </a:p>
        </p:txBody>
      </p:sp>
      <p:sp>
        <p:nvSpPr>
          <p:cNvPr id="3" name="object 3"/>
          <p:cNvSpPr txBox="1"/>
          <p:nvPr/>
        </p:nvSpPr>
        <p:spPr>
          <a:xfrm>
            <a:off x="1507928" y="1367683"/>
            <a:ext cx="8870091" cy="4055597"/>
          </a:xfrm>
          <a:prstGeom prst="rect">
            <a:avLst/>
          </a:prstGeom>
        </p:spPr>
        <p:txBody>
          <a:bodyPr vert="horz" wrap="square" lIns="0" tIns="13335" rIns="0" bIns="0" rtlCol="0">
            <a:spAutoFit/>
          </a:bodyPr>
          <a:lstStyle/>
          <a:p>
            <a:pPr marL="355591" marR="5080" indent="-343526" algn="just">
              <a:spcBef>
                <a:spcPts val="105"/>
              </a:spcBef>
              <a:buFont typeface="Times New Roman"/>
              <a:buChar char="•"/>
              <a:tabLst>
                <a:tab pos="356226" algn="l"/>
              </a:tabLst>
            </a:pPr>
            <a:r>
              <a:rPr sz="3200" b="1" dirty="0" err="1">
                <a:solidFill>
                  <a:prstClr val="black"/>
                </a:solidFill>
                <a:latin typeface="Times New Roman"/>
                <a:cs typeface="Times New Roman"/>
              </a:rPr>
              <a:t>Ֆունկցիոնալ</a:t>
            </a:r>
            <a:r>
              <a:rPr sz="3200" b="1" dirty="0">
                <a:solidFill>
                  <a:prstClr val="black"/>
                </a:solidFill>
                <a:latin typeface="Times New Roman"/>
                <a:cs typeface="Times New Roman"/>
              </a:rPr>
              <a:t> </a:t>
            </a:r>
            <a:r>
              <a:rPr sz="3200" b="1" dirty="0" err="1">
                <a:solidFill>
                  <a:prstClr val="black"/>
                </a:solidFill>
                <a:latin typeface="Times New Roman"/>
                <a:cs typeface="Times New Roman"/>
              </a:rPr>
              <a:t>մեկնաբանություն</a:t>
            </a:r>
            <a:r>
              <a:rPr sz="3200" b="1" dirty="0">
                <a:solidFill>
                  <a:prstClr val="black"/>
                </a:solidFill>
                <a:latin typeface="Times New Roman"/>
                <a:cs typeface="Times New Roman"/>
              </a:rPr>
              <a:t>:</a:t>
            </a:r>
            <a:r>
              <a:rPr sz="3200" b="1" spc="-51" dirty="0">
                <a:solidFill>
                  <a:prstClr val="black"/>
                </a:solidFill>
                <a:latin typeface="Times New Roman"/>
                <a:cs typeface="Times New Roman"/>
              </a:rPr>
              <a:t> </a:t>
            </a:r>
            <a:r>
              <a:rPr sz="3200" dirty="0" err="1">
                <a:solidFill>
                  <a:prstClr val="black"/>
                </a:solidFill>
                <a:latin typeface="Times New Roman"/>
                <a:cs typeface="Times New Roman"/>
              </a:rPr>
              <a:t>Դատարանը</a:t>
            </a:r>
            <a:r>
              <a:rPr sz="3200" dirty="0">
                <a:solidFill>
                  <a:prstClr val="black"/>
                </a:solidFill>
                <a:latin typeface="Times New Roman"/>
                <a:cs typeface="Times New Roman"/>
              </a:rPr>
              <a:t> </a:t>
            </a:r>
            <a:r>
              <a:rPr lang="hy-AM" sz="3200" dirty="0">
                <a:solidFill>
                  <a:prstClr val="black"/>
                </a:solidFill>
                <a:latin typeface="Times New Roman"/>
                <a:cs typeface="Times New Roman"/>
              </a:rPr>
              <a:t>սահմանել է այն իրավական սկզբունքները, որոնք անհրաժեշտ են Միության գործունեության համար</a:t>
            </a:r>
            <a:r>
              <a:rPr sz="3200" dirty="0">
                <a:solidFill>
                  <a:prstClr val="black"/>
                </a:solidFill>
                <a:latin typeface="Times New Roman"/>
                <a:cs typeface="Times New Roman"/>
              </a:rPr>
              <a:t>.</a:t>
            </a:r>
          </a:p>
          <a:p>
            <a:pPr marL="355591" marR="108583" indent="-343526">
              <a:spcBef>
                <a:spcPts val="771"/>
              </a:spcBef>
              <a:buFont typeface="Times New Roman"/>
              <a:buChar char="•"/>
              <a:tabLst>
                <a:tab pos="355591" algn="l"/>
                <a:tab pos="356226" algn="l"/>
              </a:tabLst>
            </a:pPr>
            <a:r>
              <a:rPr sz="3200" b="1" dirty="0" err="1">
                <a:solidFill>
                  <a:prstClr val="black"/>
                </a:solidFill>
                <a:latin typeface="Times New Roman"/>
                <a:cs typeface="Times New Roman"/>
              </a:rPr>
              <a:t>Նեոֆունկցիոնալ</a:t>
            </a:r>
            <a:r>
              <a:rPr sz="3200" b="1" dirty="0">
                <a:solidFill>
                  <a:prstClr val="black"/>
                </a:solidFill>
                <a:latin typeface="Times New Roman"/>
                <a:cs typeface="Times New Roman"/>
              </a:rPr>
              <a:t>: </a:t>
            </a:r>
            <a:r>
              <a:rPr sz="3200" dirty="0" err="1">
                <a:solidFill>
                  <a:prstClr val="black"/>
                </a:solidFill>
                <a:latin typeface="Times New Roman"/>
                <a:cs typeface="Times New Roman"/>
              </a:rPr>
              <a:t>Դատարանը</a:t>
            </a:r>
            <a:r>
              <a:rPr sz="3200" dirty="0">
                <a:solidFill>
                  <a:prstClr val="black"/>
                </a:solidFill>
                <a:latin typeface="Times New Roman"/>
                <a:cs typeface="Times New Roman"/>
              </a:rPr>
              <a:t> </a:t>
            </a:r>
            <a:r>
              <a:rPr lang="hy-AM" sz="3200" dirty="0">
                <a:solidFill>
                  <a:prstClr val="black"/>
                </a:solidFill>
                <a:latin typeface="Times New Roman"/>
                <a:cs typeface="Times New Roman"/>
              </a:rPr>
              <a:t>պատասխանել է վերազգային օրենքի վերաբերյալ հասարակության տարբեր պահանջներին</a:t>
            </a:r>
            <a:r>
              <a:rPr sz="3200" dirty="0">
                <a:solidFill>
                  <a:prstClr val="black"/>
                </a:solidFill>
                <a:latin typeface="Times New Roman"/>
                <a:cs typeface="Times New Roman"/>
              </a:rPr>
              <a:t>. Burley </a:t>
            </a:r>
            <a:r>
              <a:rPr sz="3200" spc="5" dirty="0">
                <a:solidFill>
                  <a:prstClr val="black"/>
                </a:solidFill>
                <a:latin typeface="Times New Roman"/>
                <a:cs typeface="Times New Roman"/>
              </a:rPr>
              <a:t>and </a:t>
            </a:r>
            <a:r>
              <a:rPr sz="3200" dirty="0" err="1">
                <a:solidFill>
                  <a:prstClr val="black"/>
                </a:solidFill>
                <a:latin typeface="Times New Roman"/>
                <a:cs typeface="Times New Roman"/>
              </a:rPr>
              <a:t>Mattli</a:t>
            </a:r>
            <a:r>
              <a:rPr sz="3200" dirty="0">
                <a:solidFill>
                  <a:prstClr val="black"/>
                </a:solidFill>
                <a:latin typeface="Times New Roman"/>
                <a:cs typeface="Times New Roman"/>
              </a:rPr>
              <a:t>:</a:t>
            </a:r>
          </a:p>
        </p:txBody>
      </p:sp>
    </p:spTree>
    <p:extLst>
      <p:ext uri="{BB962C8B-B14F-4D97-AF65-F5344CB8AC3E}">
        <p14:creationId xmlns:p14="http://schemas.microsoft.com/office/powerpoint/2010/main" val="14083516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9582657" y="6296263"/>
            <a:ext cx="346075" cy="205184"/>
          </a:xfrm>
          <a:prstGeom prst="rect">
            <a:avLst/>
          </a:prstGeom>
        </p:spPr>
        <p:txBody>
          <a:bodyPr vert="horz" wrap="square" lIns="0" tIns="0" rIns="0" bIns="0" rtlCol="0">
            <a:spAutoFit/>
          </a:bodyPr>
          <a:lstStyle/>
          <a:p>
            <a:pPr marL="38099">
              <a:lnSpc>
                <a:spcPts val="1631"/>
              </a:lnSpc>
            </a:pPr>
            <a:fld id="{81D60167-4931-47E6-BA6A-407CBD079E47}" type="slidenum">
              <a:rPr sz="1400" dirty="0">
                <a:solidFill>
                  <a:prstClr val="black"/>
                </a:solidFill>
                <a:latin typeface="Times New Roman"/>
                <a:cs typeface="Times New Roman"/>
              </a:rPr>
              <a:pPr marL="38099">
                <a:lnSpc>
                  <a:spcPts val="1631"/>
                </a:lnSpc>
              </a:pPr>
              <a:t>83</a:t>
            </a:fld>
            <a:endParaRPr sz="1400">
              <a:solidFill>
                <a:prstClr val="black"/>
              </a:solidFill>
              <a:latin typeface="Times New Roman"/>
              <a:cs typeface="Times New Roman"/>
            </a:endParaRPr>
          </a:p>
        </p:txBody>
      </p:sp>
      <p:sp>
        <p:nvSpPr>
          <p:cNvPr id="2" name="object 2"/>
          <p:cNvSpPr txBox="1">
            <a:spLocks noGrp="1"/>
          </p:cNvSpPr>
          <p:nvPr>
            <p:ph type="title"/>
          </p:nvPr>
        </p:nvSpPr>
        <p:spPr>
          <a:xfrm>
            <a:off x="2288541" y="-11698"/>
            <a:ext cx="7922260" cy="1367682"/>
          </a:xfrm>
          <a:prstGeom prst="rect">
            <a:avLst/>
          </a:prstGeom>
        </p:spPr>
        <p:txBody>
          <a:bodyPr vert="horz" wrap="square" lIns="0" tIns="13335" rIns="0" bIns="0" rtlCol="0" anchor="ctr">
            <a:spAutoFit/>
          </a:bodyPr>
          <a:lstStyle/>
          <a:p>
            <a:pPr marL="176209" marR="5080" indent="-7938">
              <a:spcBef>
                <a:spcPts val="105"/>
              </a:spcBef>
            </a:pPr>
            <a:r>
              <a:rPr lang="hy-AM" sz="4400" dirty="0"/>
              <a:t>Դատարանի զարգացման մեկնաբանություններ </a:t>
            </a:r>
            <a:r>
              <a:rPr sz="4400" dirty="0"/>
              <a:t>2</a:t>
            </a:r>
          </a:p>
        </p:txBody>
      </p:sp>
      <p:sp>
        <p:nvSpPr>
          <p:cNvPr id="3" name="object 3"/>
          <p:cNvSpPr txBox="1"/>
          <p:nvPr/>
        </p:nvSpPr>
        <p:spPr>
          <a:xfrm>
            <a:off x="2288540" y="2438401"/>
            <a:ext cx="7472045" cy="1983235"/>
          </a:xfrm>
          <a:prstGeom prst="rect">
            <a:avLst/>
          </a:prstGeom>
        </p:spPr>
        <p:txBody>
          <a:bodyPr vert="horz" wrap="square" lIns="0" tIns="13335" rIns="0" bIns="0" rtlCol="0">
            <a:spAutoFit/>
          </a:bodyPr>
          <a:lstStyle/>
          <a:p>
            <a:pPr marL="355591" marR="5080" indent="-343526">
              <a:spcBef>
                <a:spcPts val="105"/>
              </a:spcBef>
              <a:buFont typeface="Times New Roman"/>
              <a:buChar char="•"/>
              <a:tabLst>
                <a:tab pos="355591" algn="l"/>
                <a:tab pos="356226" algn="l"/>
              </a:tabLst>
            </a:pPr>
            <a:r>
              <a:rPr lang="hy-AM" sz="3200" b="1" dirty="0">
                <a:solidFill>
                  <a:prstClr val="black"/>
                </a:solidFill>
                <a:latin typeface="Times New Roman"/>
                <a:cs typeface="Times New Roman"/>
              </a:rPr>
              <a:t>Ազատական ​​միջկառավարական </a:t>
            </a:r>
            <a:r>
              <a:rPr sz="3200" b="1" dirty="0">
                <a:solidFill>
                  <a:prstClr val="black"/>
                </a:solidFill>
                <a:latin typeface="Times New Roman"/>
                <a:cs typeface="Times New Roman"/>
              </a:rPr>
              <a:t>:</a:t>
            </a:r>
            <a:r>
              <a:rPr sz="3200" b="1" spc="-45" dirty="0">
                <a:solidFill>
                  <a:prstClr val="black"/>
                </a:solidFill>
                <a:latin typeface="Times New Roman"/>
                <a:cs typeface="Times New Roman"/>
              </a:rPr>
              <a:t> </a:t>
            </a:r>
            <a:r>
              <a:rPr lang="hy-AM" sz="3200" dirty="0">
                <a:solidFill>
                  <a:prstClr val="black"/>
                </a:solidFill>
                <a:latin typeface="Times New Roman"/>
                <a:cs typeface="Times New Roman"/>
              </a:rPr>
              <a:t>հիմնական անդամ պետությունների շահերը աջակցել են դատարանի զարգացմանը</a:t>
            </a:r>
            <a:endParaRPr sz="3200" dirty="0">
              <a:solidFill>
                <a:prstClr val="black"/>
              </a:solidFill>
              <a:latin typeface="Times New Roman"/>
              <a:cs typeface="Times New Roman"/>
            </a:endParaRPr>
          </a:p>
        </p:txBody>
      </p:sp>
    </p:spTree>
    <p:extLst>
      <p:ext uri="{BB962C8B-B14F-4D97-AF65-F5344CB8AC3E}">
        <p14:creationId xmlns:p14="http://schemas.microsoft.com/office/powerpoint/2010/main" val="22801763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9582657" y="6296263"/>
            <a:ext cx="346075" cy="205184"/>
          </a:xfrm>
          <a:prstGeom prst="rect">
            <a:avLst/>
          </a:prstGeom>
        </p:spPr>
        <p:txBody>
          <a:bodyPr vert="horz" wrap="square" lIns="0" tIns="0" rIns="0" bIns="0" rtlCol="0">
            <a:spAutoFit/>
          </a:bodyPr>
          <a:lstStyle/>
          <a:p>
            <a:pPr marL="38099">
              <a:lnSpc>
                <a:spcPts val="1631"/>
              </a:lnSpc>
            </a:pPr>
            <a:fld id="{81D60167-4931-47E6-BA6A-407CBD079E47}" type="slidenum">
              <a:rPr sz="1400" dirty="0">
                <a:solidFill>
                  <a:prstClr val="black"/>
                </a:solidFill>
                <a:latin typeface="Times New Roman"/>
                <a:cs typeface="Times New Roman"/>
              </a:rPr>
              <a:pPr marL="38099">
                <a:lnSpc>
                  <a:spcPts val="1631"/>
                </a:lnSpc>
              </a:pPr>
              <a:t>84</a:t>
            </a:fld>
            <a:endParaRPr sz="1400">
              <a:solidFill>
                <a:prstClr val="black"/>
              </a:solidFill>
              <a:latin typeface="Times New Roman"/>
              <a:cs typeface="Times New Roman"/>
            </a:endParaRPr>
          </a:p>
        </p:txBody>
      </p:sp>
      <p:sp>
        <p:nvSpPr>
          <p:cNvPr id="2" name="object 2"/>
          <p:cNvSpPr txBox="1">
            <a:spLocks noGrp="1"/>
          </p:cNvSpPr>
          <p:nvPr>
            <p:ph type="title"/>
          </p:nvPr>
        </p:nvSpPr>
        <p:spPr>
          <a:xfrm>
            <a:off x="2411375" y="477978"/>
            <a:ext cx="7369251" cy="1367682"/>
          </a:xfrm>
          <a:prstGeom prst="rect">
            <a:avLst/>
          </a:prstGeom>
        </p:spPr>
        <p:txBody>
          <a:bodyPr vert="horz" wrap="square" lIns="0" tIns="13335" rIns="0" bIns="0" rtlCol="0" anchor="ctr">
            <a:spAutoFit/>
          </a:bodyPr>
          <a:lstStyle/>
          <a:p>
            <a:pPr marL="176209" marR="5080" indent="-7938">
              <a:spcBef>
                <a:spcPts val="105"/>
              </a:spcBef>
            </a:pPr>
            <a:r>
              <a:rPr lang="hy-AM" sz="4400" dirty="0"/>
              <a:t>Դատարանի զարգացման մեկնաբանություններ 3</a:t>
            </a:r>
            <a:endParaRPr sz="4400" dirty="0"/>
          </a:p>
        </p:txBody>
      </p:sp>
      <p:sp>
        <p:nvSpPr>
          <p:cNvPr id="3" name="object 3"/>
          <p:cNvSpPr txBox="1"/>
          <p:nvPr/>
        </p:nvSpPr>
        <p:spPr>
          <a:xfrm>
            <a:off x="2288540" y="2004187"/>
            <a:ext cx="7583171" cy="1859483"/>
          </a:xfrm>
          <a:prstGeom prst="rect">
            <a:avLst/>
          </a:prstGeom>
        </p:spPr>
        <p:txBody>
          <a:bodyPr vert="horz" wrap="square" lIns="0" tIns="12700" rIns="0" bIns="0" rtlCol="0">
            <a:spAutoFit/>
          </a:bodyPr>
          <a:lstStyle/>
          <a:p>
            <a:pPr marL="355591" marR="95883" indent="-343526">
              <a:spcBef>
                <a:spcPts val="100"/>
              </a:spcBef>
              <a:buFontTx/>
              <a:buChar char="•"/>
              <a:tabLst>
                <a:tab pos="355591" algn="l"/>
                <a:tab pos="356226" algn="l"/>
              </a:tabLst>
            </a:pPr>
            <a:r>
              <a:rPr lang="en-US" sz="2400" spc="-5" dirty="0">
                <a:solidFill>
                  <a:prstClr val="black"/>
                </a:solidFill>
                <a:latin typeface="Times New Roman"/>
                <a:cs typeface="Times New Roman"/>
              </a:rPr>
              <a:t>CJEU- </a:t>
            </a:r>
            <a:r>
              <a:rPr lang="hy-AM" sz="2400" spc="-5" dirty="0">
                <a:solidFill>
                  <a:prstClr val="black"/>
                </a:solidFill>
                <a:latin typeface="Times New Roman"/>
                <a:cs typeface="Times New Roman"/>
              </a:rPr>
              <a:t>ն ագրեսիվորեն զբաղվել է «գործակալության ձևավորմամբ»: Պայմանագրի փոփոխության կանոնները նրա հավակնությունները դարձրել են հնարավոր</a:t>
            </a:r>
            <a:endParaRPr sz="3500" dirty="0">
              <a:solidFill>
                <a:prstClr val="black"/>
              </a:solidFill>
              <a:latin typeface="Times New Roman"/>
              <a:cs typeface="Times New Roman"/>
            </a:endParaRPr>
          </a:p>
          <a:p>
            <a:pPr marL="355591" marR="5080" indent="-343526">
              <a:spcBef>
                <a:spcPts val="5"/>
              </a:spcBef>
              <a:buFontTx/>
              <a:buChar char="•"/>
              <a:tabLst>
                <a:tab pos="355591" algn="l"/>
                <a:tab pos="356226" algn="l"/>
              </a:tabLst>
            </a:pPr>
            <a:r>
              <a:rPr lang="hy-AM" sz="2400" dirty="0">
                <a:solidFill>
                  <a:prstClr val="black"/>
                </a:solidFill>
                <a:latin typeface="Times New Roman"/>
                <a:cs typeface="Times New Roman"/>
              </a:rPr>
              <a:t>ԵՄ կարգավորիչ բնույթ</a:t>
            </a:r>
            <a:endParaRPr sz="2400" dirty="0">
              <a:solidFill>
                <a:prstClr val="black"/>
              </a:solidFill>
              <a:latin typeface="Times New Roman"/>
              <a:cs typeface="Times New Roman"/>
            </a:endParaRPr>
          </a:p>
        </p:txBody>
      </p:sp>
    </p:spTree>
    <p:extLst>
      <p:ext uri="{BB962C8B-B14F-4D97-AF65-F5344CB8AC3E}">
        <p14:creationId xmlns:p14="http://schemas.microsoft.com/office/powerpoint/2010/main" val="16069568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9582657" y="6296263"/>
            <a:ext cx="346075" cy="205184"/>
          </a:xfrm>
          <a:prstGeom prst="rect">
            <a:avLst/>
          </a:prstGeom>
        </p:spPr>
        <p:txBody>
          <a:bodyPr vert="horz" wrap="square" lIns="0" tIns="0" rIns="0" bIns="0" rtlCol="0">
            <a:spAutoFit/>
          </a:bodyPr>
          <a:lstStyle/>
          <a:p>
            <a:pPr marL="38099">
              <a:lnSpc>
                <a:spcPts val="1631"/>
              </a:lnSpc>
            </a:pPr>
            <a:fld id="{81D60167-4931-47E6-BA6A-407CBD079E47}" type="slidenum">
              <a:rPr sz="1400" dirty="0">
                <a:solidFill>
                  <a:prstClr val="black"/>
                </a:solidFill>
                <a:latin typeface="Times New Roman"/>
                <a:cs typeface="Times New Roman"/>
              </a:rPr>
              <a:pPr marL="38099">
                <a:lnSpc>
                  <a:spcPts val="1631"/>
                </a:lnSpc>
              </a:pPr>
              <a:t>85</a:t>
            </a:fld>
            <a:endParaRPr sz="1400">
              <a:solidFill>
                <a:prstClr val="black"/>
              </a:solidFill>
              <a:latin typeface="Times New Roman"/>
              <a:cs typeface="Times New Roman"/>
            </a:endParaRPr>
          </a:p>
        </p:txBody>
      </p:sp>
      <p:sp>
        <p:nvSpPr>
          <p:cNvPr id="3" name="object 3"/>
          <p:cNvSpPr txBox="1"/>
          <p:nvPr/>
        </p:nvSpPr>
        <p:spPr>
          <a:xfrm>
            <a:off x="2288541" y="2001139"/>
            <a:ext cx="7615555" cy="3083536"/>
          </a:xfrm>
          <a:prstGeom prst="rect">
            <a:avLst/>
          </a:prstGeom>
        </p:spPr>
        <p:txBody>
          <a:bodyPr vert="horz" wrap="square" lIns="0" tIns="13335" rIns="0" bIns="0" rtlCol="0">
            <a:spAutoFit/>
          </a:bodyPr>
          <a:lstStyle/>
          <a:p>
            <a:pPr marL="355591" marR="5080" indent="-343526">
              <a:spcBef>
                <a:spcPts val="105"/>
              </a:spcBef>
              <a:buFontTx/>
              <a:buChar char="•"/>
              <a:tabLst>
                <a:tab pos="355591" algn="l"/>
                <a:tab pos="356226" algn="l"/>
              </a:tabLst>
            </a:pPr>
            <a:r>
              <a:rPr lang="hy-AM" sz="3200" dirty="0">
                <a:solidFill>
                  <a:prstClr val="black"/>
                </a:solidFill>
                <a:latin typeface="Times New Roman"/>
                <a:cs typeface="Times New Roman"/>
              </a:rPr>
              <a:t>Ազգային դատարաններն օժանդակել են </a:t>
            </a:r>
            <a:r>
              <a:rPr lang="en-US" sz="3200" dirty="0">
                <a:solidFill>
                  <a:prstClr val="black"/>
                </a:solidFill>
                <a:latin typeface="Times New Roman"/>
                <a:cs typeface="Times New Roman"/>
              </a:rPr>
              <a:t>CJEU </a:t>
            </a:r>
            <a:r>
              <a:rPr lang="hy-AM" sz="3200" dirty="0">
                <a:solidFill>
                  <a:prstClr val="black"/>
                </a:solidFill>
                <a:latin typeface="Times New Roman"/>
                <a:cs typeface="Times New Roman"/>
              </a:rPr>
              <a:t>զարգացմանը</a:t>
            </a:r>
            <a:r>
              <a:rPr sz="3200" dirty="0">
                <a:solidFill>
                  <a:prstClr val="black"/>
                </a:solidFill>
                <a:latin typeface="Times New Roman"/>
                <a:cs typeface="Times New Roman"/>
              </a:rPr>
              <a:t>: </a:t>
            </a:r>
            <a:r>
              <a:rPr lang="hy-AM" sz="3200" spc="5" dirty="0">
                <a:solidFill>
                  <a:prstClr val="black"/>
                </a:solidFill>
                <a:latin typeface="Times New Roman"/>
                <a:cs typeface="Times New Roman"/>
              </a:rPr>
              <a:t>օրենքի ինքնավարություն</a:t>
            </a:r>
          </a:p>
          <a:p>
            <a:pPr marL="355591" marR="5080" indent="-343526">
              <a:spcBef>
                <a:spcPts val="105"/>
              </a:spcBef>
              <a:buFontTx/>
              <a:buChar char="•"/>
              <a:tabLst>
                <a:tab pos="355591" algn="l"/>
                <a:tab pos="356226" algn="l"/>
              </a:tabLst>
            </a:pPr>
            <a:r>
              <a:rPr sz="3200" dirty="0">
                <a:solidFill>
                  <a:prstClr val="black"/>
                </a:solidFill>
                <a:latin typeface="Times New Roman"/>
                <a:cs typeface="Times New Roman"/>
              </a:rPr>
              <a:t> </a:t>
            </a:r>
            <a:r>
              <a:rPr lang="hy-AM" sz="3200" dirty="0">
                <a:solidFill>
                  <a:prstClr val="black"/>
                </a:solidFill>
                <a:latin typeface="Times New Roman"/>
                <a:cs typeface="Times New Roman"/>
              </a:rPr>
              <a:t>Սահմանադրական հանդուրժողականություն</a:t>
            </a:r>
            <a:r>
              <a:rPr sz="3200" dirty="0">
                <a:solidFill>
                  <a:prstClr val="black"/>
                </a:solidFill>
                <a:latin typeface="Times New Roman"/>
                <a:cs typeface="Times New Roman"/>
              </a:rPr>
              <a:t>.</a:t>
            </a:r>
          </a:p>
          <a:p>
            <a:pPr marL="355591" indent="-343526">
              <a:spcBef>
                <a:spcPts val="771"/>
              </a:spcBef>
              <a:buFontTx/>
              <a:buChar char="•"/>
              <a:tabLst>
                <a:tab pos="355591" algn="l"/>
                <a:tab pos="356226" algn="l"/>
              </a:tabLst>
            </a:pPr>
            <a:r>
              <a:rPr lang="hy-AM" sz="3200" dirty="0">
                <a:solidFill>
                  <a:prstClr val="black"/>
                </a:solidFill>
                <a:latin typeface="Times New Roman"/>
                <a:cs typeface="Times New Roman"/>
              </a:rPr>
              <a:t>Սահմանադրական սինթեզ</a:t>
            </a:r>
            <a:r>
              <a:rPr sz="3200" dirty="0">
                <a:solidFill>
                  <a:prstClr val="black"/>
                </a:solidFill>
                <a:latin typeface="Times New Roman"/>
                <a:cs typeface="Times New Roman"/>
              </a:rPr>
              <a:t>.</a:t>
            </a:r>
            <a:r>
              <a:rPr lang="en-US" sz="3200" dirty="0">
                <a:solidFill>
                  <a:prstClr val="black"/>
                </a:solidFill>
                <a:latin typeface="Times New Roman"/>
                <a:cs typeface="Times New Roman"/>
              </a:rPr>
              <a:t> </a:t>
            </a:r>
            <a:endParaRPr sz="3200" dirty="0">
              <a:solidFill>
                <a:prstClr val="black"/>
              </a:solidFill>
              <a:latin typeface="Times New Roman"/>
              <a:cs typeface="Times New Roman"/>
            </a:endParaRPr>
          </a:p>
        </p:txBody>
      </p:sp>
      <p:sp>
        <p:nvSpPr>
          <p:cNvPr id="6" name="object 2">
            <a:extLst>
              <a:ext uri="{FF2B5EF4-FFF2-40B4-BE49-F238E27FC236}">
                <a16:creationId xmlns:a16="http://schemas.microsoft.com/office/drawing/2014/main" xmlns="" id="{70D4F56F-7523-468F-8C7A-2C3C2FA614D2}"/>
              </a:ext>
            </a:extLst>
          </p:cNvPr>
          <p:cNvSpPr txBox="1">
            <a:spLocks noGrp="1"/>
          </p:cNvSpPr>
          <p:nvPr>
            <p:ph type="title"/>
          </p:nvPr>
        </p:nvSpPr>
        <p:spPr>
          <a:xfrm>
            <a:off x="2411414" y="139278"/>
            <a:ext cx="7369175" cy="1367682"/>
          </a:xfrm>
          <a:prstGeom prst="rect">
            <a:avLst/>
          </a:prstGeom>
        </p:spPr>
        <p:txBody>
          <a:bodyPr vert="horz" wrap="square" lIns="0" tIns="13335" rIns="0" bIns="0" rtlCol="0" anchor="ctr">
            <a:spAutoFit/>
          </a:bodyPr>
          <a:lstStyle/>
          <a:p>
            <a:pPr marL="176209" marR="5080" indent="-7938">
              <a:spcBef>
                <a:spcPts val="105"/>
              </a:spcBef>
            </a:pPr>
            <a:r>
              <a:rPr lang="hy-AM" sz="4400" dirty="0"/>
              <a:t>Դատարանի զարգացման մեկնաբանություններ 3</a:t>
            </a:r>
            <a:endParaRPr sz="4400" dirty="0"/>
          </a:p>
        </p:txBody>
      </p:sp>
    </p:spTree>
    <p:extLst>
      <p:ext uri="{BB962C8B-B14F-4D97-AF65-F5344CB8AC3E}">
        <p14:creationId xmlns:p14="http://schemas.microsoft.com/office/powerpoint/2010/main" val="33682861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9582657" y="6296263"/>
            <a:ext cx="346075" cy="205184"/>
          </a:xfrm>
          <a:prstGeom prst="rect">
            <a:avLst/>
          </a:prstGeom>
        </p:spPr>
        <p:txBody>
          <a:bodyPr vert="horz" wrap="square" lIns="0" tIns="0" rIns="0" bIns="0" rtlCol="0">
            <a:spAutoFit/>
          </a:bodyPr>
          <a:lstStyle/>
          <a:p>
            <a:pPr marL="38099">
              <a:lnSpc>
                <a:spcPts val="1631"/>
              </a:lnSpc>
            </a:pPr>
            <a:fld id="{81D60167-4931-47E6-BA6A-407CBD079E47}" type="slidenum">
              <a:rPr sz="1400" dirty="0">
                <a:solidFill>
                  <a:prstClr val="black"/>
                </a:solidFill>
                <a:latin typeface="Times New Roman"/>
                <a:cs typeface="Times New Roman"/>
              </a:rPr>
              <a:pPr marL="38099">
                <a:lnSpc>
                  <a:spcPts val="1631"/>
                </a:lnSpc>
              </a:pPr>
              <a:t>86</a:t>
            </a:fld>
            <a:endParaRPr sz="1400">
              <a:solidFill>
                <a:prstClr val="black"/>
              </a:solidFill>
              <a:latin typeface="Times New Roman"/>
              <a:cs typeface="Times New Roman"/>
            </a:endParaRPr>
          </a:p>
        </p:txBody>
      </p:sp>
      <p:sp>
        <p:nvSpPr>
          <p:cNvPr id="2" name="object 2"/>
          <p:cNvSpPr txBox="1">
            <a:spLocks noGrp="1"/>
          </p:cNvSpPr>
          <p:nvPr>
            <p:ph type="title"/>
          </p:nvPr>
        </p:nvSpPr>
        <p:spPr>
          <a:xfrm>
            <a:off x="2807589" y="478020"/>
            <a:ext cx="8135107" cy="1367682"/>
          </a:xfrm>
          <a:prstGeom prst="rect">
            <a:avLst/>
          </a:prstGeom>
        </p:spPr>
        <p:txBody>
          <a:bodyPr vert="horz" wrap="square" lIns="0" tIns="13335" rIns="0" bIns="0" rtlCol="0" anchor="ctr">
            <a:spAutoFit/>
          </a:bodyPr>
          <a:lstStyle/>
          <a:p>
            <a:pPr marL="12700">
              <a:spcBef>
                <a:spcPts val="105"/>
              </a:spcBef>
            </a:pPr>
            <a:r>
              <a:rPr sz="4400" dirty="0"/>
              <a:t>CFSP</a:t>
            </a:r>
            <a:r>
              <a:rPr sz="4400" spc="-31" dirty="0"/>
              <a:t> </a:t>
            </a:r>
            <a:r>
              <a:rPr sz="4400" dirty="0" err="1"/>
              <a:t>կառավարման</a:t>
            </a:r>
            <a:r>
              <a:rPr sz="4400" dirty="0"/>
              <a:t> </a:t>
            </a:r>
            <a:r>
              <a:rPr sz="4400" dirty="0" err="1"/>
              <a:t>կառույցները</a:t>
            </a:r>
            <a:endParaRPr sz="4400" dirty="0"/>
          </a:p>
        </p:txBody>
      </p:sp>
      <p:sp>
        <p:nvSpPr>
          <p:cNvPr id="3" name="object 3"/>
          <p:cNvSpPr txBox="1"/>
          <p:nvPr/>
        </p:nvSpPr>
        <p:spPr>
          <a:xfrm>
            <a:off x="466609" y="2002663"/>
            <a:ext cx="10927644" cy="5039200"/>
          </a:xfrm>
          <a:prstGeom prst="rect">
            <a:avLst/>
          </a:prstGeom>
        </p:spPr>
        <p:txBody>
          <a:bodyPr vert="horz" wrap="square" lIns="0" tIns="12065" rIns="0" bIns="0" rtlCol="0">
            <a:spAutoFit/>
          </a:bodyPr>
          <a:lstStyle/>
          <a:p>
            <a:pPr marL="355591" marR="396230" indent="-343526">
              <a:spcBef>
                <a:spcPts val="95"/>
              </a:spcBef>
              <a:buFontTx/>
              <a:buChar char="•"/>
              <a:tabLst>
                <a:tab pos="355591" algn="l"/>
                <a:tab pos="356226" algn="l"/>
              </a:tabLst>
            </a:pPr>
            <a:r>
              <a:rPr lang="hy-AM" sz="2800" dirty="0">
                <a:solidFill>
                  <a:prstClr val="black"/>
                </a:solidFill>
                <a:latin typeface="Times New Roman"/>
                <a:cs typeface="Times New Roman"/>
              </a:rPr>
              <a:t>Եվրոպական խորհուրդը սահմանում է ռազմավարական շահերը և </a:t>
            </a:r>
            <a:r>
              <a:rPr lang="en-US" sz="2800" dirty="0">
                <a:solidFill>
                  <a:prstClr val="black"/>
                </a:solidFill>
                <a:latin typeface="Times New Roman"/>
                <a:cs typeface="Times New Roman"/>
              </a:rPr>
              <a:t>CFSP- </a:t>
            </a:r>
            <a:r>
              <a:rPr lang="hy-AM" sz="2800" dirty="0">
                <a:solidFill>
                  <a:prstClr val="black"/>
                </a:solidFill>
                <a:latin typeface="Times New Roman"/>
                <a:cs typeface="Times New Roman"/>
              </a:rPr>
              <a:t>ի ընդհանուր ուղեցույցները:</a:t>
            </a:r>
          </a:p>
          <a:p>
            <a:pPr marL="355591" marR="396230" indent="-343526">
              <a:spcBef>
                <a:spcPts val="95"/>
              </a:spcBef>
              <a:buFontTx/>
              <a:buChar char="•"/>
              <a:tabLst>
                <a:tab pos="355591" algn="l"/>
                <a:tab pos="356226" algn="l"/>
              </a:tabLst>
            </a:pPr>
            <a:r>
              <a:rPr lang="hy-AM" sz="2800" dirty="0">
                <a:solidFill>
                  <a:prstClr val="black"/>
                </a:solidFill>
                <a:latin typeface="Times New Roman"/>
                <a:cs typeface="Times New Roman"/>
              </a:rPr>
              <a:t>Արտաքին գործերի խորհուրդը (</a:t>
            </a:r>
            <a:r>
              <a:rPr lang="en-US" sz="2800" dirty="0">
                <a:solidFill>
                  <a:prstClr val="black"/>
                </a:solidFill>
                <a:latin typeface="Times New Roman"/>
                <a:cs typeface="Times New Roman"/>
              </a:rPr>
              <a:t>FAC) </a:t>
            </a:r>
            <a:r>
              <a:rPr lang="hy-AM" sz="2800" dirty="0">
                <a:solidFill>
                  <a:prstClr val="black"/>
                </a:solidFill>
                <a:latin typeface="Times New Roman"/>
                <a:cs typeface="Times New Roman"/>
              </a:rPr>
              <a:t>որոշումներ է կայացնում Եվրոպական խորհրդի կողմից սահմանված ընդհանուր ուղենիշների հիման վրա</a:t>
            </a:r>
          </a:p>
          <a:p>
            <a:pPr marL="355591" marR="396230" indent="-343526">
              <a:spcBef>
                <a:spcPts val="95"/>
              </a:spcBef>
              <a:buFontTx/>
              <a:buChar char="•"/>
              <a:tabLst>
                <a:tab pos="355591" algn="l"/>
                <a:tab pos="356226" algn="l"/>
              </a:tabLst>
            </a:pPr>
            <a:r>
              <a:rPr lang="en-US" sz="2800" dirty="0">
                <a:solidFill>
                  <a:prstClr val="black"/>
                </a:solidFill>
                <a:latin typeface="Times New Roman"/>
                <a:cs typeface="Times New Roman"/>
              </a:rPr>
              <a:t>CFSP </a:t>
            </a:r>
            <a:r>
              <a:rPr lang="hy-AM" sz="2800" dirty="0">
                <a:solidFill>
                  <a:prstClr val="black"/>
                </a:solidFill>
                <a:latin typeface="Times New Roman"/>
                <a:cs typeface="Times New Roman"/>
              </a:rPr>
              <a:t>որոշումների մեծ մասը պետք է ընդունվեն անդամ երկրների միաձայն համաձայնությամբ</a:t>
            </a:r>
          </a:p>
          <a:p>
            <a:pPr marL="355591" marR="396230" indent="-343526">
              <a:spcBef>
                <a:spcPts val="95"/>
              </a:spcBef>
              <a:buFontTx/>
              <a:buChar char="•"/>
              <a:tabLst>
                <a:tab pos="355591" algn="l"/>
                <a:tab pos="356226" algn="l"/>
              </a:tabLst>
            </a:pPr>
            <a:r>
              <a:rPr lang="en-US" sz="2800" dirty="0">
                <a:solidFill>
                  <a:prstClr val="black"/>
                </a:solidFill>
                <a:latin typeface="Times New Roman"/>
                <a:cs typeface="Times New Roman"/>
              </a:rPr>
              <a:t>CFSP- </a:t>
            </a:r>
            <a:r>
              <a:rPr lang="hy-AM" sz="2800" dirty="0">
                <a:solidFill>
                  <a:prstClr val="black"/>
                </a:solidFill>
                <a:latin typeface="Times New Roman"/>
                <a:cs typeface="Times New Roman"/>
              </a:rPr>
              <a:t>ի որոշումները համաձայնեցվելուց հետո անդամ երկրները պետք է ցույց տան «հավատարիմ համագործակցություն»</a:t>
            </a:r>
          </a:p>
          <a:p>
            <a:pPr marL="355591" marR="396230" indent="-343526">
              <a:spcBef>
                <a:spcPts val="95"/>
              </a:spcBef>
              <a:buFontTx/>
              <a:buChar char="•"/>
              <a:tabLst>
                <a:tab pos="355591" algn="l"/>
                <a:tab pos="356226" algn="l"/>
              </a:tabLst>
            </a:pPr>
            <a:endParaRPr sz="2800" dirty="0">
              <a:solidFill>
                <a:prstClr val="black"/>
              </a:solidFill>
              <a:latin typeface="Times New Roman"/>
              <a:cs typeface="Times New Roman"/>
            </a:endParaRPr>
          </a:p>
          <a:p>
            <a:pPr marL="12700">
              <a:spcBef>
                <a:spcPts val="355"/>
              </a:spcBef>
            </a:pPr>
            <a:r>
              <a:rPr sz="1200" dirty="0">
                <a:solidFill>
                  <a:prstClr val="black"/>
                </a:solidFill>
                <a:latin typeface="Times New Roman"/>
                <a:cs typeface="Times New Roman"/>
              </a:rPr>
              <a:t>See</a:t>
            </a:r>
            <a:r>
              <a:rPr sz="1200" spc="11" dirty="0">
                <a:solidFill>
                  <a:prstClr val="black"/>
                </a:solidFill>
                <a:latin typeface="Times New Roman"/>
                <a:cs typeface="Times New Roman"/>
              </a:rPr>
              <a:t> </a:t>
            </a:r>
            <a:r>
              <a:rPr sz="1200" dirty="0">
                <a:solidFill>
                  <a:prstClr val="black"/>
                </a:solidFill>
                <a:latin typeface="Times New Roman"/>
                <a:cs typeface="Times New Roman"/>
              </a:rPr>
              <a:t>S.</a:t>
            </a:r>
            <a:r>
              <a:rPr sz="1200" spc="-5" dirty="0">
                <a:solidFill>
                  <a:prstClr val="black"/>
                </a:solidFill>
                <a:latin typeface="Times New Roman"/>
                <a:cs typeface="Times New Roman"/>
              </a:rPr>
              <a:t> Vanhoonacker</a:t>
            </a:r>
            <a:r>
              <a:rPr sz="1200" spc="40" dirty="0">
                <a:solidFill>
                  <a:prstClr val="black"/>
                </a:solidFill>
                <a:latin typeface="Times New Roman"/>
                <a:cs typeface="Times New Roman"/>
              </a:rPr>
              <a:t> </a:t>
            </a:r>
            <a:r>
              <a:rPr sz="1200" spc="-5" dirty="0">
                <a:solidFill>
                  <a:prstClr val="black"/>
                </a:solidFill>
                <a:latin typeface="Times New Roman"/>
                <a:cs typeface="Times New Roman"/>
              </a:rPr>
              <a:t>and</a:t>
            </a:r>
            <a:r>
              <a:rPr sz="1200" spc="11" dirty="0">
                <a:solidFill>
                  <a:prstClr val="black"/>
                </a:solidFill>
                <a:latin typeface="Times New Roman"/>
                <a:cs typeface="Times New Roman"/>
              </a:rPr>
              <a:t> </a:t>
            </a:r>
            <a:r>
              <a:rPr sz="1200" dirty="0">
                <a:solidFill>
                  <a:prstClr val="black"/>
                </a:solidFill>
                <a:latin typeface="Times New Roman"/>
                <a:cs typeface="Times New Roman"/>
              </a:rPr>
              <a:t>C.</a:t>
            </a:r>
            <a:r>
              <a:rPr sz="1200" spc="5" dirty="0">
                <a:solidFill>
                  <a:prstClr val="black"/>
                </a:solidFill>
                <a:latin typeface="Times New Roman"/>
                <a:cs typeface="Times New Roman"/>
              </a:rPr>
              <a:t> </a:t>
            </a:r>
            <a:r>
              <a:rPr sz="1200" spc="-5" dirty="0">
                <a:solidFill>
                  <a:prstClr val="black"/>
                </a:solidFill>
                <a:latin typeface="Times New Roman"/>
                <a:cs typeface="Times New Roman"/>
              </a:rPr>
              <a:t>Pomorska</a:t>
            </a:r>
            <a:r>
              <a:rPr sz="1200" spc="5" dirty="0">
                <a:solidFill>
                  <a:prstClr val="black"/>
                </a:solidFill>
                <a:latin typeface="Times New Roman"/>
                <a:cs typeface="Times New Roman"/>
              </a:rPr>
              <a:t> </a:t>
            </a:r>
            <a:r>
              <a:rPr sz="1200" spc="-5" dirty="0">
                <a:solidFill>
                  <a:prstClr val="black"/>
                </a:solidFill>
                <a:latin typeface="Times New Roman"/>
                <a:cs typeface="Times New Roman"/>
              </a:rPr>
              <a:t>(2017)</a:t>
            </a:r>
            <a:r>
              <a:rPr sz="1200" spc="11" dirty="0">
                <a:solidFill>
                  <a:prstClr val="black"/>
                </a:solidFill>
                <a:latin typeface="Times New Roman"/>
                <a:cs typeface="Times New Roman"/>
              </a:rPr>
              <a:t> </a:t>
            </a:r>
            <a:r>
              <a:rPr sz="1200" dirty="0">
                <a:solidFill>
                  <a:prstClr val="black"/>
                </a:solidFill>
                <a:latin typeface="Times New Roman"/>
                <a:cs typeface="Times New Roman"/>
              </a:rPr>
              <a:t>in</a:t>
            </a:r>
            <a:r>
              <a:rPr sz="1200" spc="5" dirty="0">
                <a:solidFill>
                  <a:prstClr val="black"/>
                </a:solidFill>
                <a:latin typeface="Times New Roman"/>
                <a:cs typeface="Times New Roman"/>
              </a:rPr>
              <a:t> </a:t>
            </a:r>
            <a:r>
              <a:rPr sz="1200" dirty="0">
                <a:solidFill>
                  <a:prstClr val="black"/>
                </a:solidFill>
                <a:latin typeface="Times New Roman"/>
                <a:cs typeface="Times New Roman"/>
              </a:rPr>
              <a:t>C.Hill</a:t>
            </a:r>
            <a:r>
              <a:rPr sz="1200" spc="11" dirty="0">
                <a:solidFill>
                  <a:prstClr val="black"/>
                </a:solidFill>
                <a:latin typeface="Times New Roman"/>
                <a:cs typeface="Times New Roman"/>
              </a:rPr>
              <a:t> </a:t>
            </a:r>
            <a:r>
              <a:rPr sz="1200" spc="-5" dirty="0">
                <a:solidFill>
                  <a:prstClr val="black"/>
                </a:solidFill>
                <a:latin typeface="Times New Roman"/>
                <a:cs typeface="Times New Roman"/>
              </a:rPr>
              <a:t>and</a:t>
            </a:r>
            <a:r>
              <a:rPr sz="1200" spc="5" dirty="0">
                <a:solidFill>
                  <a:prstClr val="black"/>
                </a:solidFill>
                <a:latin typeface="Times New Roman"/>
                <a:cs typeface="Times New Roman"/>
              </a:rPr>
              <a:t> </a:t>
            </a:r>
            <a:r>
              <a:rPr sz="1200" dirty="0">
                <a:solidFill>
                  <a:prstClr val="black"/>
                </a:solidFill>
                <a:latin typeface="Times New Roman"/>
                <a:cs typeface="Times New Roman"/>
              </a:rPr>
              <a:t>M.</a:t>
            </a:r>
            <a:r>
              <a:rPr sz="1200" spc="5" dirty="0">
                <a:solidFill>
                  <a:prstClr val="black"/>
                </a:solidFill>
                <a:latin typeface="Times New Roman"/>
                <a:cs typeface="Times New Roman"/>
              </a:rPr>
              <a:t> </a:t>
            </a:r>
            <a:r>
              <a:rPr sz="1200" dirty="0">
                <a:solidFill>
                  <a:prstClr val="black"/>
                </a:solidFill>
                <a:latin typeface="Times New Roman"/>
                <a:cs typeface="Times New Roman"/>
              </a:rPr>
              <a:t>Smith</a:t>
            </a:r>
            <a:r>
              <a:rPr sz="1200" spc="-11" dirty="0">
                <a:solidFill>
                  <a:prstClr val="black"/>
                </a:solidFill>
                <a:latin typeface="Times New Roman"/>
                <a:cs typeface="Times New Roman"/>
              </a:rPr>
              <a:t> </a:t>
            </a:r>
            <a:r>
              <a:rPr sz="1200" spc="-5" dirty="0">
                <a:solidFill>
                  <a:prstClr val="black"/>
                </a:solidFill>
                <a:latin typeface="Times New Roman"/>
                <a:cs typeface="Times New Roman"/>
              </a:rPr>
              <a:t>eds</a:t>
            </a:r>
            <a:r>
              <a:rPr sz="1200" spc="20" dirty="0">
                <a:solidFill>
                  <a:prstClr val="black"/>
                </a:solidFill>
                <a:latin typeface="Times New Roman"/>
                <a:cs typeface="Times New Roman"/>
              </a:rPr>
              <a:t> </a:t>
            </a:r>
            <a:r>
              <a:rPr sz="1200" spc="-5" dirty="0">
                <a:solidFill>
                  <a:prstClr val="black"/>
                </a:solidFill>
                <a:latin typeface="Times New Roman"/>
                <a:cs typeface="Times New Roman"/>
              </a:rPr>
              <a:t>International</a:t>
            </a:r>
            <a:r>
              <a:rPr sz="1200" spc="65" dirty="0">
                <a:solidFill>
                  <a:prstClr val="black"/>
                </a:solidFill>
                <a:latin typeface="Times New Roman"/>
                <a:cs typeface="Times New Roman"/>
              </a:rPr>
              <a:t> </a:t>
            </a:r>
            <a:r>
              <a:rPr sz="1200" spc="-5" dirty="0">
                <a:solidFill>
                  <a:prstClr val="black"/>
                </a:solidFill>
                <a:latin typeface="Times New Roman"/>
                <a:cs typeface="Times New Roman"/>
              </a:rPr>
              <a:t>Relations</a:t>
            </a:r>
            <a:r>
              <a:rPr sz="1200" spc="31" dirty="0">
                <a:solidFill>
                  <a:prstClr val="black"/>
                </a:solidFill>
                <a:latin typeface="Times New Roman"/>
                <a:cs typeface="Times New Roman"/>
              </a:rPr>
              <a:t> </a:t>
            </a:r>
            <a:r>
              <a:rPr sz="1200" spc="-5" dirty="0">
                <a:solidFill>
                  <a:prstClr val="black"/>
                </a:solidFill>
                <a:latin typeface="Times New Roman"/>
                <a:cs typeface="Times New Roman"/>
              </a:rPr>
              <a:t>and</a:t>
            </a:r>
            <a:r>
              <a:rPr sz="1200" spc="5" dirty="0">
                <a:solidFill>
                  <a:prstClr val="black"/>
                </a:solidFill>
                <a:latin typeface="Times New Roman"/>
                <a:cs typeface="Times New Roman"/>
              </a:rPr>
              <a:t> </a:t>
            </a:r>
            <a:r>
              <a:rPr sz="1200" dirty="0">
                <a:solidFill>
                  <a:prstClr val="black"/>
                </a:solidFill>
                <a:latin typeface="Times New Roman"/>
                <a:cs typeface="Times New Roman"/>
              </a:rPr>
              <a:t>the</a:t>
            </a:r>
            <a:r>
              <a:rPr sz="1200" spc="5" dirty="0">
                <a:solidFill>
                  <a:prstClr val="black"/>
                </a:solidFill>
                <a:latin typeface="Times New Roman"/>
                <a:cs typeface="Times New Roman"/>
              </a:rPr>
              <a:t> </a:t>
            </a:r>
            <a:r>
              <a:rPr sz="1200" spc="-5" dirty="0">
                <a:solidFill>
                  <a:prstClr val="black"/>
                </a:solidFill>
                <a:latin typeface="Times New Roman"/>
                <a:cs typeface="Times New Roman"/>
              </a:rPr>
              <a:t>EU.</a:t>
            </a:r>
            <a:endParaRPr sz="1200" dirty="0">
              <a:solidFill>
                <a:prstClr val="black"/>
              </a:solidFill>
              <a:latin typeface="Times New Roman"/>
              <a:cs typeface="Times New Roman"/>
            </a:endParaRPr>
          </a:p>
        </p:txBody>
      </p:sp>
    </p:spTree>
    <p:extLst>
      <p:ext uri="{BB962C8B-B14F-4D97-AF65-F5344CB8AC3E}">
        <p14:creationId xmlns:p14="http://schemas.microsoft.com/office/powerpoint/2010/main" val="1135798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9582657" y="6296263"/>
            <a:ext cx="346075" cy="205184"/>
          </a:xfrm>
          <a:prstGeom prst="rect">
            <a:avLst/>
          </a:prstGeom>
        </p:spPr>
        <p:txBody>
          <a:bodyPr vert="horz" wrap="square" lIns="0" tIns="0" rIns="0" bIns="0" rtlCol="0">
            <a:spAutoFit/>
          </a:bodyPr>
          <a:lstStyle/>
          <a:p>
            <a:pPr marL="38099">
              <a:lnSpc>
                <a:spcPts val="1631"/>
              </a:lnSpc>
            </a:pPr>
            <a:fld id="{81D60167-4931-47E6-BA6A-407CBD079E47}" type="slidenum">
              <a:rPr sz="1400" dirty="0">
                <a:solidFill>
                  <a:prstClr val="black"/>
                </a:solidFill>
                <a:latin typeface="Times New Roman"/>
                <a:cs typeface="Times New Roman"/>
              </a:rPr>
              <a:pPr marL="38099">
                <a:lnSpc>
                  <a:spcPts val="1631"/>
                </a:lnSpc>
              </a:pPr>
              <a:t>87</a:t>
            </a:fld>
            <a:endParaRPr sz="1400">
              <a:solidFill>
                <a:prstClr val="black"/>
              </a:solidFill>
              <a:latin typeface="Times New Roman"/>
              <a:cs typeface="Times New Roman"/>
            </a:endParaRPr>
          </a:p>
        </p:txBody>
      </p:sp>
      <p:sp>
        <p:nvSpPr>
          <p:cNvPr id="2" name="object 2"/>
          <p:cNvSpPr txBox="1">
            <a:spLocks noGrp="1"/>
          </p:cNvSpPr>
          <p:nvPr>
            <p:ph type="title"/>
          </p:nvPr>
        </p:nvSpPr>
        <p:spPr>
          <a:xfrm>
            <a:off x="511763" y="539486"/>
            <a:ext cx="9699037" cy="690574"/>
          </a:xfrm>
          <a:prstGeom prst="rect">
            <a:avLst/>
          </a:prstGeom>
        </p:spPr>
        <p:txBody>
          <a:bodyPr vert="horz" wrap="square" lIns="0" tIns="13335" rIns="0" bIns="0" rtlCol="0" anchor="ctr">
            <a:spAutoFit/>
          </a:bodyPr>
          <a:lstStyle/>
          <a:p>
            <a:pPr marL="300559" marR="5080">
              <a:spcBef>
                <a:spcPts val="105"/>
              </a:spcBef>
            </a:pPr>
            <a:r>
              <a:rPr lang="en-US" sz="4400" dirty="0"/>
              <a:t>CFSP</a:t>
            </a:r>
            <a:r>
              <a:rPr lang="en-US" sz="4400" spc="-31" dirty="0"/>
              <a:t> </a:t>
            </a:r>
            <a:r>
              <a:rPr lang="hy-AM" sz="4400" dirty="0"/>
              <a:t>կառավարման կառույցները</a:t>
            </a:r>
            <a:endParaRPr sz="4400" dirty="0"/>
          </a:p>
        </p:txBody>
      </p:sp>
      <p:sp>
        <p:nvSpPr>
          <p:cNvPr id="3" name="object 3"/>
          <p:cNvSpPr txBox="1"/>
          <p:nvPr/>
        </p:nvSpPr>
        <p:spPr>
          <a:xfrm>
            <a:off x="1219202" y="2004187"/>
            <a:ext cx="9588029" cy="2828980"/>
          </a:xfrm>
          <a:prstGeom prst="rect">
            <a:avLst/>
          </a:prstGeom>
        </p:spPr>
        <p:txBody>
          <a:bodyPr vert="horz" wrap="square" lIns="0" tIns="12700" rIns="0" bIns="0" rtlCol="0">
            <a:spAutoFit/>
          </a:bodyPr>
          <a:lstStyle/>
          <a:p>
            <a:pPr marL="355591" marR="140331" indent="-343526">
              <a:spcBef>
                <a:spcPts val="100"/>
              </a:spcBef>
              <a:buFontTx/>
              <a:buChar char="•"/>
              <a:tabLst>
                <a:tab pos="355591" algn="l"/>
                <a:tab pos="356226" algn="l"/>
              </a:tabLst>
            </a:pPr>
            <a:r>
              <a:rPr sz="2400" spc="-5" dirty="0" err="1">
                <a:solidFill>
                  <a:prstClr val="black"/>
                </a:solidFill>
                <a:latin typeface="Times New Roman"/>
                <a:cs typeface="Times New Roman"/>
              </a:rPr>
              <a:t>Առկա</a:t>
            </a:r>
            <a:r>
              <a:rPr sz="2400" spc="-5" dirty="0">
                <a:solidFill>
                  <a:prstClr val="black"/>
                </a:solidFill>
                <a:latin typeface="Times New Roman"/>
                <a:cs typeface="Times New Roman"/>
              </a:rPr>
              <a:t> </a:t>
            </a:r>
            <a:r>
              <a:rPr sz="2400" spc="-5" dirty="0" err="1">
                <a:solidFill>
                  <a:prstClr val="black"/>
                </a:solidFill>
                <a:latin typeface="Times New Roman"/>
                <a:cs typeface="Times New Roman"/>
              </a:rPr>
              <a:t>են</a:t>
            </a:r>
            <a:r>
              <a:rPr sz="2400" spc="-5" dirty="0">
                <a:solidFill>
                  <a:prstClr val="black"/>
                </a:solidFill>
                <a:latin typeface="Times New Roman"/>
                <a:cs typeface="Times New Roman"/>
              </a:rPr>
              <a:t> </a:t>
            </a:r>
            <a:r>
              <a:rPr sz="2400" spc="-5" dirty="0" err="1">
                <a:solidFill>
                  <a:prstClr val="black"/>
                </a:solidFill>
                <a:latin typeface="Times New Roman"/>
                <a:cs typeface="Times New Roman"/>
              </a:rPr>
              <a:t>տարբերակված</a:t>
            </a:r>
            <a:r>
              <a:rPr sz="2400" spc="-5" dirty="0">
                <a:solidFill>
                  <a:prstClr val="black"/>
                </a:solidFill>
                <a:latin typeface="Times New Roman"/>
                <a:cs typeface="Times New Roman"/>
              </a:rPr>
              <a:t> </a:t>
            </a:r>
            <a:r>
              <a:rPr sz="2400" spc="-5" dirty="0" err="1">
                <a:solidFill>
                  <a:prstClr val="black"/>
                </a:solidFill>
                <a:latin typeface="Times New Roman"/>
                <a:cs typeface="Times New Roman"/>
              </a:rPr>
              <a:t>ինտեգրման</a:t>
            </a:r>
            <a:r>
              <a:rPr sz="2400" spc="-5" dirty="0">
                <a:solidFill>
                  <a:prstClr val="black"/>
                </a:solidFill>
                <a:latin typeface="Times New Roman"/>
                <a:cs typeface="Times New Roman"/>
              </a:rPr>
              <a:t>/</a:t>
            </a:r>
            <a:r>
              <a:rPr sz="2400" spc="-5" dirty="0" err="1">
                <a:solidFill>
                  <a:prstClr val="black"/>
                </a:solidFill>
                <a:latin typeface="Times New Roman"/>
                <a:cs typeface="Times New Roman"/>
              </a:rPr>
              <a:t>մասնակցության</a:t>
            </a:r>
            <a:r>
              <a:rPr sz="2400" spc="-5" dirty="0">
                <a:solidFill>
                  <a:prstClr val="black"/>
                </a:solidFill>
                <a:latin typeface="Times New Roman"/>
                <a:cs typeface="Times New Roman"/>
              </a:rPr>
              <a:t> </a:t>
            </a:r>
            <a:r>
              <a:rPr sz="2400" spc="-5" dirty="0" err="1">
                <a:solidFill>
                  <a:prstClr val="black"/>
                </a:solidFill>
                <a:latin typeface="Times New Roman"/>
                <a:cs typeface="Times New Roman"/>
              </a:rPr>
              <a:t>լայն</a:t>
            </a:r>
            <a:r>
              <a:rPr sz="2400" spc="-5" dirty="0">
                <a:solidFill>
                  <a:prstClr val="black"/>
                </a:solidFill>
                <a:latin typeface="Times New Roman"/>
                <a:cs typeface="Times New Roman"/>
              </a:rPr>
              <a:t> </a:t>
            </a:r>
            <a:r>
              <a:rPr sz="2400" spc="-5" dirty="0" err="1">
                <a:solidFill>
                  <a:prstClr val="black"/>
                </a:solidFill>
                <a:latin typeface="Times New Roman"/>
                <a:cs typeface="Times New Roman"/>
              </a:rPr>
              <a:t>շրջանակներ</a:t>
            </a:r>
            <a:endParaRPr sz="2400" dirty="0">
              <a:solidFill>
                <a:prstClr val="black"/>
              </a:solidFill>
              <a:latin typeface="Times New Roman"/>
              <a:cs typeface="Times New Roman"/>
            </a:endParaRPr>
          </a:p>
          <a:p>
            <a:pPr marL="355591" marR="5080" indent="-343526">
              <a:spcBef>
                <a:spcPts val="575"/>
              </a:spcBef>
              <a:buFontTx/>
              <a:buChar char="•"/>
              <a:tabLst>
                <a:tab pos="355591" algn="l"/>
                <a:tab pos="356226" algn="l"/>
              </a:tabLst>
            </a:pPr>
            <a:r>
              <a:rPr sz="2400" dirty="0">
                <a:solidFill>
                  <a:prstClr val="black"/>
                </a:solidFill>
                <a:latin typeface="Times New Roman"/>
                <a:cs typeface="Times New Roman"/>
              </a:rPr>
              <a:t>ա)</a:t>
            </a:r>
            <a:r>
              <a:rPr sz="2400" spc="5" dirty="0">
                <a:solidFill>
                  <a:prstClr val="black"/>
                </a:solidFill>
                <a:latin typeface="Times New Roman"/>
                <a:cs typeface="Times New Roman"/>
              </a:rPr>
              <a:t> </a:t>
            </a:r>
            <a:r>
              <a:rPr lang="hy-AM" sz="2400" dirty="0">
                <a:solidFill>
                  <a:prstClr val="black"/>
                </a:solidFill>
                <a:latin typeface="Times New Roman"/>
                <a:cs typeface="Times New Roman"/>
              </a:rPr>
              <a:t>կառուցողական ձեռնպահություն</a:t>
            </a:r>
            <a:r>
              <a:rPr sz="2400" dirty="0">
                <a:solidFill>
                  <a:prstClr val="black"/>
                </a:solidFill>
                <a:latin typeface="Times New Roman"/>
                <a:cs typeface="Times New Roman"/>
              </a:rPr>
              <a:t>;</a:t>
            </a:r>
          </a:p>
          <a:p>
            <a:pPr marL="355591" marR="5080" indent="-343526">
              <a:spcBef>
                <a:spcPts val="575"/>
              </a:spcBef>
              <a:buFontTx/>
              <a:buChar char="•"/>
              <a:tabLst>
                <a:tab pos="355591" algn="l"/>
                <a:tab pos="356226" algn="l"/>
              </a:tabLst>
            </a:pPr>
            <a:r>
              <a:rPr lang="hy-AM" sz="2400" spc="-31" dirty="0">
                <a:solidFill>
                  <a:prstClr val="black"/>
                </a:solidFill>
                <a:latin typeface="Times New Roman"/>
                <a:cs typeface="Times New Roman"/>
              </a:rPr>
              <a:t>բ</a:t>
            </a:r>
            <a:r>
              <a:rPr sz="2400" dirty="0">
                <a:solidFill>
                  <a:prstClr val="black"/>
                </a:solidFill>
                <a:latin typeface="Times New Roman"/>
                <a:cs typeface="Times New Roman"/>
              </a:rPr>
              <a:t>)</a:t>
            </a:r>
            <a:r>
              <a:rPr sz="2400" spc="5" dirty="0">
                <a:solidFill>
                  <a:prstClr val="black"/>
                </a:solidFill>
                <a:latin typeface="Times New Roman"/>
                <a:cs typeface="Times New Roman"/>
              </a:rPr>
              <a:t> </a:t>
            </a:r>
            <a:r>
              <a:rPr lang="hy-AM" sz="2400" dirty="0">
                <a:solidFill>
                  <a:prstClr val="black"/>
                </a:solidFill>
                <a:latin typeface="Times New Roman"/>
                <a:cs typeface="Times New Roman"/>
              </a:rPr>
              <a:t>«պատրաստակամ կոալիցիաներ»</a:t>
            </a:r>
          </a:p>
          <a:p>
            <a:pPr marL="355591" marR="5080" indent="-343526">
              <a:spcBef>
                <a:spcPts val="575"/>
              </a:spcBef>
              <a:buFontTx/>
              <a:buChar char="•"/>
              <a:tabLst>
                <a:tab pos="355591" algn="l"/>
                <a:tab pos="356226" algn="l"/>
              </a:tabLst>
            </a:pPr>
            <a:r>
              <a:rPr lang="hy-AM" sz="2400" dirty="0">
                <a:solidFill>
                  <a:prstClr val="black"/>
                </a:solidFill>
                <a:latin typeface="Times New Roman"/>
                <a:cs typeface="Times New Roman"/>
              </a:rPr>
              <a:t>գ</a:t>
            </a:r>
            <a:r>
              <a:rPr sz="2400" dirty="0">
                <a:solidFill>
                  <a:prstClr val="black"/>
                </a:solidFill>
                <a:latin typeface="Times New Roman"/>
                <a:cs typeface="Times New Roman"/>
              </a:rPr>
              <a:t>) </a:t>
            </a:r>
            <a:r>
              <a:rPr lang="hy-AM" sz="2400" dirty="0">
                <a:solidFill>
                  <a:prstClr val="black"/>
                </a:solidFill>
                <a:latin typeface="Times New Roman"/>
                <a:cs typeface="Times New Roman"/>
              </a:rPr>
              <a:t>Անդամ պետությունների խմբերը կարող են համաձայնեցնել ավելի սերտ կառուցվածքային համագործակցություն ՝ պաշտպանական կարողությունները զարգացնելու համար</a:t>
            </a:r>
            <a:endParaRPr sz="2400" dirty="0">
              <a:solidFill>
                <a:prstClr val="black"/>
              </a:solidFill>
              <a:latin typeface="Times New Roman"/>
              <a:cs typeface="Times New Roman"/>
            </a:endParaRPr>
          </a:p>
        </p:txBody>
      </p:sp>
    </p:spTree>
    <p:extLst>
      <p:ext uri="{BB962C8B-B14F-4D97-AF65-F5344CB8AC3E}">
        <p14:creationId xmlns:p14="http://schemas.microsoft.com/office/powerpoint/2010/main" val="16396516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31771" y="850722"/>
            <a:ext cx="7127875" cy="627736"/>
          </a:xfrm>
          <a:prstGeom prst="rect">
            <a:avLst/>
          </a:prstGeom>
        </p:spPr>
        <p:txBody>
          <a:bodyPr vert="horz" wrap="square" lIns="0" tIns="12065" rIns="0" bIns="0" rtlCol="0" anchor="ctr">
            <a:spAutoFit/>
          </a:bodyPr>
          <a:lstStyle/>
          <a:p>
            <a:pPr marL="12700">
              <a:spcBef>
                <a:spcPts val="95"/>
              </a:spcBef>
            </a:pPr>
            <a:r>
              <a:rPr sz="4000" spc="-5" dirty="0"/>
              <a:t>CFSP,</a:t>
            </a:r>
            <a:r>
              <a:rPr sz="4000" spc="11" dirty="0"/>
              <a:t> </a:t>
            </a:r>
            <a:r>
              <a:rPr sz="4000" spc="-5" dirty="0" err="1"/>
              <a:t>Ուժեղ</a:t>
            </a:r>
            <a:r>
              <a:rPr sz="4000" spc="-5" dirty="0"/>
              <a:t> և </a:t>
            </a:r>
            <a:r>
              <a:rPr sz="4000" spc="-5" dirty="0" err="1"/>
              <a:t>թույլ</a:t>
            </a:r>
            <a:r>
              <a:rPr sz="4000" spc="-5" dirty="0"/>
              <a:t> </a:t>
            </a:r>
            <a:r>
              <a:rPr sz="4000" spc="-5" dirty="0" err="1"/>
              <a:t>կողմերը</a:t>
            </a:r>
            <a:r>
              <a:rPr sz="4000" spc="-5" dirty="0"/>
              <a:t> 1</a:t>
            </a:r>
            <a:endParaRPr sz="4000" dirty="0"/>
          </a:p>
        </p:txBody>
      </p:sp>
      <p:sp>
        <p:nvSpPr>
          <p:cNvPr id="3" name="object 3"/>
          <p:cNvSpPr txBox="1"/>
          <p:nvPr/>
        </p:nvSpPr>
        <p:spPr>
          <a:xfrm>
            <a:off x="511763" y="2002663"/>
            <a:ext cx="10400829" cy="4590359"/>
          </a:xfrm>
          <a:prstGeom prst="rect">
            <a:avLst/>
          </a:prstGeom>
        </p:spPr>
        <p:txBody>
          <a:bodyPr vert="horz" wrap="square" lIns="0" tIns="12065" rIns="0" bIns="0" rtlCol="0">
            <a:spAutoFit/>
          </a:bodyPr>
          <a:lstStyle/>
          <a:p>
            <a:pPr marL="355591" marR="673083" indent="-343526">
              <a:spcBef>
                <a:spcPts val="95"/>
              </a:spcBef>
              <a:buFontTx/>
              <a:buChar char="•"/>
              <a:tabLst>
                <a:tab pos="355591" algn="l"/>
                <a:tab pos="356226" algn="l"/>
              </a:tabLst>
            </a:pPr>
            <a:r>
              <a:rPr lang="hy-AM" sz="2800" spc="-5" dirty="0">
                <a:solidFill>
                  <a:prstClr val="black"/>
                </a:solidFill>
                <a:latin typeface="Times New Roman"/>
                <a:cs typeface="Times New Roman"/>
              </a:rPr>
              <a:t>Նվազեցնում է (բայց չի վերացնում) անդամ պետությունների արտաքին և անվտանգության քաղաքականությունների անհարկի հակասությունների վտանգը</a:t>
            </a:r>
            <a:r>
              <a:rPr sz="2800" dirty="0">
                <a:solidFill>
                  <a:prstClr val="black"/>
                </a:solidFill>
                <a:latin typeface="Times New Roman"/>
                <a:cs typeface="Times New Roman"/>
              </a:rPr>
              <a:t>.</a:t>
            </a:r>
          </a:p>
          <a:p>
            <a:pPr marL="355591" marR="5080" indent="-343526">
              <a:spcBef>
                <a:spcPts val="675"/>
              </a:spcBef>
              <a:buFontTx/>
              <a:buChar char="•"/>
              <a:tabLst>
                <a:tab pos="355591" algn="l"/>
                <a:tab pos="356226" algn="l"/>
              </a:tabLst>
            </a:pPr>
            <a:r>
              <a:rPr lang="hy-AM" sz="2800" spc="-5" dirty="0">
                <a:solidFill>
                  <a:prstClr val="black"/>
                </a:solidFill>
                <a:latin typeface="Times New Roman"/>
                <a:cs typeface="Times New Roman"/>
              </a:rPr>
              <a:t>Արտաքին քաղաքականության մեջ ավելի մեծ հավաքական ինքնավարություն է թույլ տալիս</a:t>
            </a:r>
          </a:p>
          <a:p>
            <a:pPr marL="355591" marR="5080" indent="-343526">
              <a:spcBef>
                <a:spcPts val="675"/>
              </a:spcBef>
              <a:buFontTx/>
              <a:buChar char="•"/>
              <a:tabLst>
                <a:tab pos="355591" algn="l"/>
                <a:tab pos="356226" algn="l"/>
              </a:tabLst>
            </a:pPr>
            <a:r>
              <a:rPr lang="hy-AM" sz="2800" dirty="0">
                <a:solidFill>
                  <a:prstClr val="black"/>
                </a:solidFill>
                <a:latin typeface="Times New Roman"/>
                <a:cs typeface="Times New Roman"/>
              </a:rPr>
              <a:t>Արտաքին քաղաքական պարտականությունների մեջ անդամ երկրների միջև աշխատանքային բաժանման որոշակի տարածություն է ապահովում :</a:t>
            </a:r>
            <a:endParaRPr lang="hy-AM" sz="2800" spc="-5" dirty="0">
              <a:solidFill>
                <a:prstClr val="black"/>
              </a:solidFill>
              <a:latin typeface="Times New Roman"/>
              <a:cs typeface="Times New Roman"/>
            </a:endParaRPr>
          </a:p>
          <a:p>
            <a:pPr marL="355591" marR="5080" indent="-343526">
              <a:spcBef>
                <a:spcPts val="675"/>
              </a:spcBef>
              <a:buFontTx/>
              <a:buChar char="•"/>
              <a:tabLst>
                <a:tab pos="355591" algn="l"/>
                <a:tab pos="356226" algn="l"/>
              </a:tabLst>
            </a:pPr>
            <a:endParaRPr sz="2800" dirty="0">
              <a:solidFill>
                <a:prstClr val="black"/>
              </a:solidFill>
              <a:latin typeface="Times New Roman"/>
              <a:cs typeface="Times New Roman"/>
            </a:endParaRPr>
          </a:p>
        </p:txBody>
      </p:sp>
    </p:spTree>
    <p:extLst>
      <p:ext uri="{BB962C8B-B14F-4D97-AF65-F5344CB8AC3E}">
        <p14:creationId xmlns:p14="http://schemas.microsoft.com/office/powerpoint/2010/main" val="789235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46433" y="28403"/>
            <a:ext cx="9692735" cy="915700"/>
          </a:xfrm>
          <a:prstGeom prst="rect">
            <a:avLst/>
          </a:prstGeom>
        </p:spPr>
        <p:txBody>
          <a:bodyPr vert="horz" wrap="square" lIns="0" tIns="12700" rIns="0" bIns="0" rtlCol="0" anchor="ctr">
            <a:spAutoFit/>
          </a:bodyPr>
          <a:lstStyle/>
          <a:p>
            <a:pPr marL="12700">
              <a:spcBef>
                <a:spcPts val="100"/>
              </a:spcBef>
            </a:pPr>
            <a:r>
              <a:rPr spc="-5" dirty="0"/>
              <a:t>CFSP.</a:t>
            </a:r>
            <a:r>
              <a:rPr spc="-25" dirty="0"/>
              <a:t> </a:t>
            </a:r>
            <a:r>
              <a:rPr spc="-25" dirty="0" err="1"/>
              <a:t>Թույլ</a:t>
            </a:r>
            <a:r>
              <a:rPr spc="-25" dirty="0"/>
              <a:t> </a:t>
            </a:r>
            <a:r>
              <a:rPr spc="-25" dirty="0" err="1"/>
              <a:t>կողմեր</a:t>
            </a:r>
            <a:r>
              <a:rPr spc="-25" dirty="0"/>
              <a:t> </a:t>
            </a:r>
            <a:r>
              <a:rPr dirty="0"/>
              <a:t>2</a:t>
            </a:r>
          </a:p>
        </p:txBody>
      </p:sp>
      <p:sp>
        <p:nvSpPr>
          <p:cNvPr id="3" name="object 3"/>
          <p:cNvSpPr txBox="1"/>
          <p:nvPr/>
        </p:nvSpPr>
        <p:spPr>
          <a:xfrm>
            <a:off x="210724" y="1308755"/>
            <a:ext cx="11364149" cy="5349028"/>
          </a:xfrm>
          <a:prstGeom prst="rect">
            <a:avLst/>
          </a:prstGeom>
        </p:spPr>
        <p:txBody>
          <a:bodyPr vert="horz" wrap="square" lIns="0" tIns="13335" rIns="0" bIns="0" rtlCol="0">
            <a:spAutoFit/>
          </a:bodyPr>
          <a:lstStyle/>
          <a:p>
            <a:pPr marL="355591" marR="54609" indent="-343526" algn="just">
              <a:spcBef>
                <a:spcPts val="771"/>
              </a:spcBef>
              <a:buFontTx/>
              <a:buChar char="•"/>
              <a:tabLst>
                <a:tab pos="355591" algn="l"/>
                <a:tab pos="356226" algn="l"/>
              </a:tabLst>
            </a:pPr>
            <a:r>
              <a:rPr lang="hy-AM" sz="2667" dirty="0">
                <a:solidFill>
                  <a:prstClr val="black"/>
                </a:solidFill>
                <a:latin typeface="Times New Roman"/>
                <a:cs typeface="Times New Roman"/>
              </a:rPr>
              <a:t>Առաջարկում է Միության բոլոր քաղաքականությունները համակարգելու հնարավորություն, օրինակ ` Միասնական շուկա, արդարադատություն և ներքին գործեր և այլն ՝ արտաքին քաղաքականության գերակայություններով (բայց դա նաև մարտահրավեր է):</a:t>
            </a:r>
          </a:p>
          <a:p>
            <a:pPr marL="355591" marR="54609" indent="-343526" algn="just">
              <a:spcBef>
                <a:spcPts val="771"/>
              </a:spcBef>
              <a:buFontTx/>
              <a:buChar char="•"/>
              <a:tabLst>
                <a:tab pos="355591" algn="l"/>
                <a:tab pos="356226" algn="l"/>
              </a:tabLst>
            </a:pPr>
            <a:r>
              <a:rPr lang="hy-AM" sz="2667" dirty="0">
                <a:solidFill>
                  <a:prstClr val="black"/>
                </a:solidFill>
                <a:latin typeface="Times New Roman"/>
                <a:cs typeface="Times New Roman"/>
              </a:rPr>
              <a:t>Նվազեցնում է ազատ մանևրելու վտանգները</a:t>
            </a:r>
          </a:p>
          <a:p>
            <a:pPr marL="355591" marR="54609" indent="-343526" algn="just">
              <a:spcBef>
                <a:spcPts val="771"/>
              </a:spcBef>
              <a:buFontTx/>
              <a:buChar char="•"/>
              <a:tabLst>
                <a:tab pos="355591" algn="l"/>
                <a:tab pos="356226" algn="l"/>
              </a:tabLst>
            </a:pPr>
            <a:r>
              <a:rPr lang="hy-AM" sz="2667" dirty="0">
                <a:solidFill>
                  <a:prstClr val="black"/>
                </a:solidFill>
                <a:latin typeface="Times New Roman"/>
                <a:cs typeface="Times New Roman"/>
              </a:rPr>
              <a:t>Արտաքին քաղաքականության սոցիալականացում</a:t>
            </a:r>
          </a:p>
          <a:p>
            <a:pPr marL="355591" marR="54609" indent="-343526" algn="just">
              <a:spcBef>
                <a:spcPts val="771"/>
              </a:spcBef>
              <a:buFontTx/>
              <a:buChar char="•"/>
              <a:tabLst>
                <a:tab pos="355591" algn="l"/>
                <a:tab pos="356226" algn="l"/>
              </a:tabLst>
            </a:pPr>
            <a:r>
              <a:rPr lang="hy-AM" sz="2667" dirty="0">
                <a:solidFill>
                  <a:prstClr val="black"/>
                </a:solidFill>
                <a:latin typeface="Times New Roman"/>
                <a:cs typeface="Times New Roman"/>
              </a:rPr>
              <a:t>Ոչ պարտադիր բնույթ։ Պարզապես պարտավորություններ ` խորհրդակցելու և հավատարմություն ցուցաբերելու համար</a:t>
            </a:r>
          </a:p>
          <a:p>
            <a:pPr marL="355591" marR="54609" indent="-343526" algn="just">
              <a:spcBef>
                <a:spcPts val="771"/>
              </a:spcBef>
              <a:buFontTx/>
              <a:buChar char="•"/>
              <a:tabLst>
                <a:tab pos="355591" algn="l"/>
                <a:tab pos="356226" algn="l"/>
              </a:tabLst>
            </a:pPr>
            <a:r>
              <a:rPr lang="hy-AM" sz="2667" dirty="0">
                <a:solidFill>
                  <a:prstClr val="black"/>
                </a:solidFill>
                <a:latin typeface="Times New Roman"/>
                <a:cs typeface="Times New Roman"/>
              </a:rPr>
              <a:t>Հաճախ մեղադրվում է ռեակտիվ լինելու մեջ։ Բայց այդ դեպքում կարող են սահմանափակումներ լինել, թե որքան հեռու կարող են ընտրվել արտաքին քաղաքականությունները</a:t>
            </a:r>
            <a:endParaRPr sz="2667" dirty="0">
              <a:solidFill>
                <a:prstClr val="black"/>
              </a:solidFill>
              <a:latin typeface="Times New Roman"/>
              <a:cs typeface="Times New Roman"/>
            </a:endParaRPr>
          </a:p>
        </p:txBody>
      </p:sp>
    </p:spTree>
    <p:extLst>
      <p:ext uri="{BB962C8B-B14F-4D97-AF65-F5344CB8AC3E}">
        <p14:creationId xmlns:p14="http://schemas.microsoft.com/office/powerpoint/2010/main" val="1044760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83632" y="188641"/>
            <a:ext cx="7499350" cy="868363"/>
          </a:xfrm>
        </p:spPr>
        <p:txBody>
          <a:bodyPr>
            <a:noAutofit/>
          </a:bodyPr>
          <a:lstStyle/>
          <a:p>
            <a:pPr algn="r"/>
            <a:r>
              <a:rPr lang="en-US" sz="2400" dirty="0" err="1" smtClean="0">
                <a:latin typeface="Arial" pitchFamily="34" charset="0"/>
                <a:cs typeface="Arial" pitchFamily="34" charset="0"/>
              </a:rPr>
              <a:t>Միասնական</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տնտեսական</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տարածքին</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վերաբերող</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պայմանագրի</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կետերը</a:t>
            </a:r>
            <a:endParaRPr lang="ru-RU" sz="2400" dirty="0">
              <a:latin typeface="Arial" pitchFamily="34" charset="0"/>
              <a:cs typeface="Arial" pitchFamily="34"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1977678776"/>
              </p:ext>
            </p:extLst>
          </p:nvPr>
        </p:nvGraphicFramePr>
        <p:xfrm>
          <a:off x="1981200" y="1196752"/>
          <a:ext cx="822960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5757194"/>
      </p:ext>
    </p:extLst>
  </p:cSld>
  <p:clrMapOvr>
    <a:masterClrMapping/>
  </p:clrMapOvr>
  <p:transition spd="slow">
    <p:cove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9582657" y="6296263"/>
            <a:ext cx="346075" cy="205184"/>
          </a:xfrm>
          <a:prstGeom prst="rect">
            <a:avLst/>
          </a:prstGeom>
        </p:spPr>
        <p:txBody>
          <a:bodyPr vert="horz" wrap="square" lIns="0" tIns="0" rIns="0" bIns="0" rtlCol="0">
            <a:spAutoFit/>
          </a:bodyPr>
          <a:lstStyle/>
          <a:p>
            <a:pPr marL="38099">
              <a:lnSpc>
                <a:spcPts val="1631"/>
              </a:lnSpc>
            </a:pPr>
            <a:fld id="{81D60167-4931-47E6-BA6A-407CBD079E47}" type="slidenum">
              <a:rPr sz="1400" dirty="0">
                <a:solidFill>
                  <a:prstClr val="black"/>
                </a:solidFill>
                <a:latin typeface="Times New Roman"/>
                <a:cs typeface="Times New Roman"/>
              </a:rPr>
              <a:pPr marL="38099">
                <a:lnSpc>
                  <a:spcPts val="1631"/>
                </a:lnSpc>
              </a:pPr>
              <a:t>90</a:t>
            </a:fld>
            <a:endParaRPr sz="1400">
              <a:solidFill>
                <a:prstClr val="black"/>
              </a:solidFill>
              <a:latin typeface="Times New Roman"/>
              <a:cs typeface="Times New Roman"/>
            </a:endParaRPr>
          </a:p>
        </p:txBody>
      </p:sp>
      <p:sp>
        <p:nvSpPr>
          <p:cNvPr id="2" name="object 2"/>
          <p:cNvSpPr txBox="1">
            <a:spLocks noGrp="1"/>
          </p:cNvSpPr>
          <p:nvPr>
            <p:ph type="title"/>
          </p:nvPr>
        </p:nvSpPr>
        <p:spPr>
          <a:xfrm>
            <a:off x="1586829" y="250447"/>
            <a:ext cx="8985955" cy="915700"/>
          </a:xfrm>
          <a:prstGeom prst="rect">
            <a:avLst/>
          </a:prstGeom>
        </p:spPr>
        <p:txBody>
          <a:bodyPr vert="horz" wrap="square" lIns="0" tIns="12700" rIns="0" bIns="0" rtlCol="0" anchor="ctr">
            <a:spAutoFit/>
          </a:bodyPr>
          <a:lstStyle/>
          <a:p>
            <a:pPr marL="12700">
              <a:spcBef>
                <a:spcPts val="100"/>
              </a:spcBef>
            </a:pPr>
            <a:r>
              <a:rPr lang="en-US" spc="-5" dirty="0"/>
              <a:t>CFSP.</a:t>
            </a:r>
            <a:r>
              <a:rPr lang="en-US" spc="-25" dirty="0"/>
              <a:t> </a:t>
            </a:r>
            <a:r>
              <a:rPr lang="hy-AM" spc="-25" dirty="0"/>
              <a:t>Թույլ կողմեր </a:t>
            </a:r>
            <a:r>
              <a:rPr lang="hy-AM" dirty="0"/>
              <a:t>3</a:t>
            </a:r>
            <a:endParaRPr dirty="0"/>
          </a:p>
        </p:txBody>
      </p:sp>
      <p:sp>
        <p:nvSpPr>
          <p:cNvPr id="3" name="object 3"/>
          <p:cNvSpPr txBox="1"/>
          <p:nvPr/>
        </p:nvSpPr>
        <p:spPr>
          <a:xfrm>
            <a:off x="647230" y="1208844"/>
            <a:ext cx="11153423" cy="4573688"/>
          </a:xfrm>
          <a:prstGeom prst="rect">
            <a:avLst/>
          </a:prstGeom>
        </p:spPr>
        <p:txBody>
          <a:bodyPr vert="horz" wrap="square" lIns="0" tIns="13335" rIns="0" bIns="0" rtlCol="0">
            <a:spAutoFit/>
          </a:bodyPr>
          <a:lstStyle/>
          <a:p>
            <a:pPr marL="355591" marR="394325" indent="-343526">
              <a:spcBef>
                <a:spcPts val="105"/>
              </a:spcBef>
              <a:buFontTx/>
              <a:buChar char="•"/>
              <a:tabLst>
                <a:tab pos="355591" algn="l"/>
                <a:tab pos="356226" algn="l"/>
              </a:tabLst>
            </a:pPr>
            <a:endParaRPr sz="3200" dirty="0">
              <a:solidFill>
                <a:prstClr val="black"/>
              </a:solidFill>
              <a:latin typeface="Times New Roman"/>
              <a:cs typeface="Times New Roman"/>
            </a:endParaRPr>
          </a:p>
          <a:p>
            <a:pPr marL="355591" marR="394325" indent="-343526">
              <a:spcBef>
                <a:spcPts val="105"/>
              </a:spcBef>
              <a:buFontTx/>
              <a:buChar char="•"/>
              <a:tabLst>
                <a:tab pos="355591" algn="l"/>
                <a:tab pos="356226" algn="l"/>
              </a:tabLst>
            </a:pPr>
            <a:r>
              <a:rPr lang="hy-AM" sz="3200" dirty="0">
                <a:solidFill>
                  <a:prstClr val="black"/>
                </a:solidFill>
                <a:latin typeface="Times New Roman"/>
                <a:cs typeface="Times New Roman"/>
              </a:rPr>
              <a:t>Հնարավորությունների-ակնկալիքների բաց: </a:t>
            </a:r>
          </a:p>
          <a:p>
            <a:pPr marL="355591" marR="394325" indent="-343526">
              <a:spcBef>
                <a:spcPts val="105"/>
              </a:spcBef>
              <a:buFontTx/>
              <a:buChar char="•"/>
              <a:tabLst>
                <a:tab pos="355591" algn="l"/>
                <a:tab pos="356226" algn="l"/>
              </a:tabLst>
            </a:pPr>
            <a:r>
              <a:rPr lang="hy-AM" sz="3200" dirty="0">
                <a:solidFill>
                  <a:prstClr val="black"/>
                </a:solidFill>
                <a:latin typeface="Times New Roman"/>
                <a:cs typeface="Times New Roman"/>
              </a:rPr>
              <a:t>Գործիքների պակա՞ս: Միայն հռչակագրե՞ր: Պատժամիջոցնե ՞ր։ Անվտանգության առաքելությու՞ն:</a:t>
            </a:r>
            <a:r>
              <a:rPr sz="3200" dirty="0">
                <a:solidFill>
                  <a:prstClr val="black"/>
                </a:solidFill>
                <a:latin typeface="Times New Roman"/>
                <a:cs typeface="Times New Roman"/>
              </a:rPr>
              <a:t>?</a:t>
            </a:r>
          </a:p>
          <a:p>
            <a:pPr marL="355591" marR="5080" indent="-343526">
              <a:spcBef>
                <a:spcPts val="771"/>
              </a:spcBef>
              <a:buFontTx/>
              <a:buChar char="•"/>
              <a:tabLst>
                <a:tab pos="355591" algn="l"/>
                <a:tab pos="356226" algn="l"/>
              </a:tabLst>
            </a:pPr>
            <a:r>
              <a:rPr lang="hy-AM" sz="3200" dirty="0">
                <a:solidFill>
                  <a:prstClr val="black"/>
                </a:solidFill>
                <a:latin typeface="Times New Roman"/>
                <a:cs typeface="Times New Roman"/>
              </a:rPr>
              <a:t>Ոչ պետական քաղաքականության միջոցով ընդհանուր արտաքին քաղաքականություն մշակելու փորձի դժվարություններ։ Պարտադրանքի միջոցների պակաս, ռեսուրսների մոբիլիզացման սահմանափակ միջոցներ, արտաքին քաղաքական բյուրոկրատիա և այլն</a:t>
            </a:r>
            <a:endParaRPr sz="3200" dirty="0">
              <a:solidFill>
                <a:prstClr val="black"/>
              </a:solidFill>
              <a:latin typeface="Times New Roman"/>
              <a:cs typeface="Times New Roman"/>
            </a:endParaRPr>
          </a:p>
        </p:txBody>
      </p:sp>
    </p:spTree>
    <p:extLst>
      <p:ext uri="{BB962C8B-B14F-4D97-AF65-F5344CB8AC3E}">
        <p14:creationId xmlns:p14="http://schemas.microsoft.com/office/powerpoint/2010/main" val="2578078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8056" y="850723"/>
            <a:ext cx="7149465" cy="627736"/>
          </a:xfrm>
          <a:prstGeom prst="rect">
            <a:avLst/>
          </a:prstGeom>
        </p:spPr>
        <p:txBody>
          <a:bodyPr vert="horz" wrap="square" lIns="0" tIns="12065" rIns="0" bIns="0" rtlCol="0" anchor="ctr">
            <a:spAutoFit/>
          </a:bodyPr>
          <a:lstStyle/>
          <a:p>
            <a:pPr marL="12700">
              <a:spcBef>
                <a:spcPts val="95"/>
              </a:spcBef>
            </a:pPr>
            <a:r>
              <a:rPr sz="4000" spc="-5" dirty="0" err="1"/>
              <a:t>Հարցեր</a:t>
            </a:r>
            <a:endParaRPr sz="4000" dirty="0"/>
          </a:p>
        </p:txBody>
      </p:sp>
      <p:sp>
        <p:nvSpPr>
          <p:cNvPr id="3" name="object 3"/>
          <p:cNvSpPr txBox="1"/>
          <p:nvPr/>
        </p:nvSpPr>
        <p:spPr>
          <a:xfrm>
            <a:off x="436504" y="1904213"/>
            <a:ext cx="11620029" cy="3005951"/>
          </a:xfrm>
          <a:prstGeom prst="rect">
            <a:avLst/>
          </a:prstGeom>
        </p:spPr>
        <p:txBody>
          <a:bodyPr vert="horz" wrap="square" lIns="0" tIns="12700" rIns="0" bIns="0" rtlCol="0">
            <a:spAutoFit/>
          </a:bodyPr>
          <a:lstStyle/>
          <a:p>
            <a:pPr marL="12700" marR="2651694">
              <a:lnSpc>
                <a:spcPct val="120000"/>
              </a:lnSpc>
              <a:spcBef>
                <a:spcPts val="100"/>
              </a:spcBef>
              <a:buFontTx/>
              <a:buChar char="•"/>
              <a:tabLst>
                <a:tab pos="355591" algn="l"/>
                <a:tab pos="356226" algn="l"/>
              </a:tabLst>
            </a:pPr>
            <a:r>
              <a:rPr sz="3200" dirty="0" err="1">
                <a:solidFill>
                  <a:prstClr val="black"/>
                </a:solidFill>
                <a:latin typeface="Times New Roman"/>
                <a:cs typeface="Times New Roman"/>
              </a:rPr>
              <a:t>Որո</a:t>
            </a:r>
            <a:r>
              <a:rPr lang="hy-AM" sz="3200" spc="5" dirty="0">
                <a:solidFill>
                  <a:prstClr val="black"/>
                </a:solidFill>
                <a:latin typeface="Times New Roman"/>
                <a:cs typeface="Times New Roman"/>
              </a:rPr>
              <a:t> ՞</a:t>
            </a:r>
            <a:r>
              <a:rPr sz="3200" dirty="0" err="1">
                <a:solidFill>
                  <a:prstClr val="black"/>
                </a:solidFill>
                <a:latin typeface="Times New Roman"/>
                <a:cs typeface="Times New Roman"/>
              </a:rPr>
              <a:t>նք</a:t>
            </a:r>
            <a:r>
              <a:rPr sz="3200" dirty="0">
                <a:solidFill>
                  <a:prstClr val="black"/>
                </a:solidFill>
                <a:latin typeface="Times New Roman"/>
                <a:cs typeface="Times New Roman"/>
              </a:rPr>
              <a:t> </a:t>
            </a:r>
            <a:r>
              <a:rPr sz="3200" dirty="0" err="1">
                <a:solidFill>
                  <a:prstClr val="black"/>
                </a:solidFill>
                <a:latin typeface="Times New Roman"/>
                <a:cs typeface="Times New Roman"/>
              </a:rPr>
              <a:t>են</a:t>
            </a:r>
            <a:r>
              <a:rPr sz="3200" dirty="0">
                <a:solidFill>
                  <a:prstClr val="black"/>
                </a:solidFill>
                <a:latin typeface="Times New Roman"/>
                <a:cs typeface="Times New Roman"/>
              </a:rPr>
              <a:t> ԵՄ </a:t>
            </a:r>
            <a:r>
              <a:rPr sz="3200" dirty="0" err="1">
                <a:solidFill>
                  <a:prstClr val="black"/>
                </a:solidFill>
                <a:latin typeface="Times New Roman"/>
                <a:cs typeface="Times New Roman"/>
              </a:rPr>
              <a:t>նպատակները</a:t>
            </a:r>
            <a:r>
              <a:rPr sz="3200" dirty="0">
                <a:solidFill>
                  <a:prstClr val="black"/>
                </a:solidFill>
                <a:latin typeface="Times New Roman"/>
                <a:cs typeface="Times New Roman"/>
              </a:rPr>
              <a:t>? </a:t>
            </a:r>
          </a:p>
          <a:p>
            <a:pPr marL="12700" marR="2651694">
              <a:lnSpc>
                <a:spcPct val="120000"/>
              </a:lnSpc>
              <a:spcBef>
                <a:spcPts val="100"/>
              </a:spcBef>
              <a:buFontTx/>
              <a:buChar char="•"/>
              <a:tabLst>
                <a:tab pos="355591" algn="l"/>
                <a:tab pos="356226" algn="l"/>
              </a:tabLst>
            </a:pPr>
            <a:r>
              <a:rPr lang="hy-AM" sz="3200" spc="5" dirty="0">
                <a:solidFill>
                  <a:prstClr val="black"/>
                </a:solidFill>
                <a:latin typeface="Times New Roman"/>
                <a:cs typeface="Times New Roman"/>
              </a:rPr>
              <a:t>Հենց ԵՄ ինտեգրու՞մը</a:t>
            </a:r>
          </a:p>
          <a:p>
            <a:pPr marL="12700" marR="2651694" algn="just">
              <a:lnSpc>
                <a:spcPct val="120000"/>
              </a:lnSpc>
              <a:spcBef>
                <a:spcPts val="100"/>
              </a:spcBef>
              <a:buFontTx/>
              <a:buChar char="•"/>
              <a:tabLst>
                <a:tab pos="355591" algn="l"/>
                <a:tab pos="356226" algn="l"/>
              </a:tabLst>
            </a:pPr>
            <a:r>
              <a:rPr sz="3200" spc="5" dirty="0">
                <a:solidFill>
                  <a:prstClr val="black"/>
                </a:solidFill>
                <a:latin typeface="Times New Roman"/>
                <a:cs typeface="Times New Roman"/>
              </a:rPr>
              <a:t> </a:t>
            </a:r>
            <a:r>
              <a:rPr sz="3200" spc="5" dirty="0" err="1">
                <a:solidFill>
                  <a:prstClr val="black"/>
                </a:solidFill>
                <a:latin typeface="Times New Roman"/>
                <a:cs typeface="Times New Roman"/>
              </a:rPr>
              <a:t>Տնտեսական</a:t>
            </a:r>
            <a:r>
              <a:rPr sz="3200" spc="5" dirty="0">
                <a:solidFill>
                  <a:prstClr val="black"/>
                </a:solidFill>
                <a:latin typeface="Times New Roman"/>
                <a:cs typeface="Times New Roman"/>
              </a:rPr>
              <a:t> </a:t>
            </a:r>
            <a:r>
              <a:rPr sz="3200" spc="5" dirty="0" err="1">
                <a:solidFill>
                  <a:prstClr val="black"/>
                </a:solidFill>
                <a:latin typeface="Times New Roman"/>
                <a:cs typeface="Times New Roman"/>
              </a:rPr>
              <a:t>արդյունավետությու</a:t>
            </a:r>
            <a:r>
              <a:rPr lang="hy-AM" sz="3200" dirty="0">
                <a:solidFill>
                  <a:prstClr val="black"/>
                </a:solidFill>
                <a:latin typeface="Times New Roman"/>
                <a:cs typeface="Times New Roman"/>
              </a:rPr>
              <a:t>՞</a:t>
            </a:r>
            <a:r>
              <a:rPr sz="3200" spc="5" dirty="0">
                <a:solidFill>
                  <a:prstClr val="black"/>
                </a:solidFill>
                <a:latin typeface="Times New Roman"/>
                <a:cs typeface="Times New Roman"/>
              </a:rPr>
              <a:t>ն/ </a:t>
            </a:r>
            <a:r>
              <a:rPr sz="3200" spc="5" dirty="0" err="1">
                <a:solidFill>
                  <a:prstClr val="black"/>
                </a:solidFill>
                <a:latin typeface="Times New Roman"/>
                <a:cs typeface="Times New Roman"/>
              </a:rPr>
              <a:t>աճ</a:t>
            </a:r>
            <a:r>
              <a:rPr sz="3200" dirty="0">
                <a:solidFill>
                  <a:prstClr val="black"/>
                </a:solidFill>
                <a:latin typeface="Times New Roman"/>
                <a:cs typeface="Times New Roman"/>
              </a:rPr>
              <a:t>?  </a:t>
            </a:r>
            <a:r>
              <a:rPr sz="3200" dirty="0" err="1">
                <a:solidFill>
                  <a:prstClr val="black"/>
                </a:solidFill>
                <a:latin typeface="Times New Roman"/>
                <a:cs typeface="Times New Roman"/>
              </a:rPr>
              <a:t>Բարեկեցությու՞ն</a:t>
            </a:r>
            <a:endParaRPr sz="3200" dirty="0">
              <a:solidFill>
                <a:prstClr val="black"/>
              </a:solidFill>
              <a:latin typeface="Times New Roman"/>
              <a:cs typeface="Times New Roman"/>
            </a:endParaRPr>
          </a:p>
          <a:p>
            <a:pPr marL="12700" marR="2651694" algn="just">
              <a:lnSpc>
                <a:spcPct val="120000"/>
              </a:lnSpc>
              <a:spcBef>
                <a:spcPts val="100"/>
              </a:spcBef>
              <a:buFontTx/>
              <a:buChar char="•"/>
              <a:tabLst>
                <a:tab pos="355591" algn="l"/>
                <a:tab pos="356226" algn="l"/>
              </a:tabLst>
            </a:pPr>
            <a:r>
              <a:rPr lang="hy-AM" sz="3200" dirty="0">
                <a:solidFill>
                  <a:prstClr val="black"/>
                </a:solidFill>
                <a:latin typeface="Times New Roman"/>
                <a:cs typeface="Times New Roman"/>
              </a:rPr>
              <a:t>Անվտանգություն</a:t>
            </a:r>
            <a:endParaRPr sz="3200" dirty="0">
              <a:solidFill>
                <a:prstClr val="black"/>
              </a:solidFill>
              <a:latin typeface="Times New Roman"/>
              <a:cs typeface="Times New Roman"/>
            </a:endParaRPr>
          </a:p>
        </p:txBody>
      </p:sp>
    </p:spTree>
    <p:extLst>
      <p:ext uri="{BB962C8B-B14F-4D97-AF65-F5344CB8AC3E}">
        <p14:creationId xmlns:p14="http://schemas.microsoft.com/office/powerpoint/2010/main" val="208995716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xmlns="" id="{8080A9BF-21D9-4013-BB50-B1EE2149881A}"/>
              </a:ext>
            </a:extLst>
          </p:cNvPr>
          <p:cNvSpPr txBox="1">
            <a:spLocks/>
          </p:cNvSpPr>
          <p:nvPr/>
        </p:nvSpPr>
        <p:spPr bwMode="auto">
          <a:xfrm>
            <a:off x="8400256" y="1124744"/>
            <a:ext cx="2160240" cy="568325"/>
          </a:xfrm>
          <a:prstGeom prst="rect">
            <a:avLst/>
          </a:prstGeom>
          <a:ln/>
          <a:effectLst>
            <a:glow rad="635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anchor="ctr"/>
          <a:lstStyle>
            <a:lvl1pPr eaLnBrk="0" hangingPunct="0">
              <a:spcBef>
                <a:spcPts val="300"/>
              </a:spcBef>
              <a:buClr>
                <a:srgbClr val="7F8FA9"/>
              </a:buClr>
              <a:buFont typeface="Georgia" pitchFamily="18" charset="0"/>
              <a:buChar char="•"/>
              <a:defRPr sz="2800">
                <a:solidFill>
                  <a:schemeClr val="tx1"/>
                </a:solidFill>
                <a:latin typeface="Georgia" pitchFamily="18" charset="0"/>
              </a:defRPr>
            </a:lvl1pPr>
            <a:lvl2pPr marL="742950" indent="-285750" eaLnBrk="0" hangingPunct="0">
              <a:spcBef>
                <a:spcPts val="300"/>
              </a:spcBef>
              <a:buClr>
                <a:schemeClr val="accent2"/>
              </a:buClr>
              <a:buFont typeface="Georgia" pitchFamily="18" charset="0"/>
              <a:buChar char="▫"/>
              <a:defRPr sz="2600">
                <a:solidFill>
                  <a:schemeClr val="accent2"/>
                </a:solidFill>
                <a:latin typeface="Georgia" pitchFamily="18" charset="0"/>
              </a:defRPr>
            </a:lvl2pPr>
            <a:lvl3pPr marL="1143000" indent="-228600" eaLnBrk="0" hangingPunct="0">
              <a:spcBef>
                <a:spcPts val="300"/>
              </a:spcBef>
              <a:buClr>
                <a:schemeClr val="accent1"/>
              </a:buClr>
              <a:buFont typeface="Wingdings 2" pitchFamily="18" charset="2"/>
              <a:buChar char=""/>
              <a:defRPr sz="2400">
                <a:solidFill>
                  <a:schemeClr val="accent1"/>
                </a:solidFill>
                <a:latin typeface="Georgia" pitchFamily="18" charset="0"/>
              </a:defRPr>
            </a:lvl3pPr>
            <a:lvl4pPr marL="1600200" indent="-228600" eaLnBrk="0" hangingPunct="0">
              <a:spcBef>
                <a:spcPts val="300"/>
              </a:spcBef>
              <a:buClr>
                <a:schemeClr val="accent1"/>
              </a:buClr>
              <a:buFont typeface="Wingdings 2" pitchFamily="18" charset="2"/>
              <a:buChar char=""/>
              <a:defRPr sz="2200">
                <a:solidFill>
                  <a:schemeClr val="accent1"/>
                </a:solidFill>
                <a:latin typeface="Georgia" pitchFamily="18" charset="0"/>
              </a:defRPr>
            </a:lvl4pPr>
            <a:lvl5pPr marL="2057400" indent="-228600" eaLnBrk="0" hangingPunct="0">
              <a:spcBef>
                <a:spcPts val="300"/>
              </a:spcBef>
              <a:buClr>
                <a:srgbClr val="7F8FA9"/>
              </a:buClr>
              <a:buFont typeface="Georgia" pitchFamily="18" charset="0"/>
              <a:buChar char="▫"/>
              <a:defRPr sz="2000">
                <a:solidFill>
                  <a:srgbClr val="7F8FA9"/>
                </a:solidFill>
                <a:latin typeface="Georgia" pitchFamily="18" charset="0"/>
              </a:defRPr>
            </a:lvl5pPr>
            <a:lvl6pPr marL="2514600" indent="-228600" eaLnBrk="0" fontAlgn="base" hangingPunct="0">
              <a:spcBef>
                <a:spcPts val="300"/>
              </a:spcBef>
              <a:spcAft>
                <a:spcPct val="0"/>
              </a:spcAft>
              <a:buClr>
                <a:srgbClr val="7F8FA9"/>
              </a:buClr>
              <a:buFont typeface="Georgia" pitchFamily="18" charset="0"/>
              <a:buChar char="▫"/>
              <a:defRPr sz="2000">
                <a:solidFill>
                  <a:srgbClr val="7F8FA9"/>
                </a:solidFill>
                <a:latin typeface="Georgia" pitchFamily="18" charset="0"/>
              </a:defRPr>
            </a:lvl6pPr>
            <a:lvl7pPr marL="2971800" indent="-228600" eaLnBrk="0" fontAlgn="base" hangingPunct="0">
              <a:spcBef>
                <a:spcPts val="300"/>
              </a:spcBef>
              <a:spcAft>
                <a:spcPct val="0"/>
              </a:spcAft>
              <a:buClr>
                <a:srgbClr val="7F8FA9"/>
              </a:buClr>
              <a:buFont typeface="Georgia" pitchFamily="18" charset="0"/>
              <a:buChar char="▫"/>
              <a:defRPr sz="2000">
                <a:solidFill>
                  <a:srgbClr val="7F8FA9"/>
                </a:solidFill>
                <a:latin typeface="Georgia" pitchFamily="18" charset="0"/>
              </a:defRPr>
            </a:lvl7pPr>
            <a:lvl8pPr marL="3429000" indent="-228600" eaLnBrk="0" fontAlgn="base" hangingPunct="0">
              <a:spcBef>
                <a:spcPts val="300"/>
              </a:spcBef>
              <a:spcAft>
                <a:spcPct val="0"/>
              </a:spcAft>
              <a:buClr>
                <a:srgbClr val="7F8FA9"/>
              </a:buClr>
              <a:buFont typeface="Georgia" pitchFamily="18" charset="0"/>
              <a:buChar char="▫"/>
              <a:defRPr sz="2000">
                <a:solidFill>
                  <a:srgbClr val="7F8FA9"/>
                </a:solidFill>
                <a:latin typeface="Georgia" pitchFamily="18" charset="0"/>
              </a:defRPr>
            </a:lvl8pPr>
            <a:lvl9pPr marL="3886200" indent="-228600" eaLnBrk="0" fontAlgn="base" hangingPunct="0">
              <a:spcBef>
                <a:spcPts val="300"/>
              </a:spcBef>
              <a:spcAft>
                <a:spcPct val="0"/>
              </a:spcAft>
              <a:buClr>
                <a:srgbClr val="7F8FA9"/>
              </a:buClr>
              <a:buFont typeface="Georgia" pitchFamily="18" charset="0"/>
              <a:buChar char="▫"/>
              <a:defRPr sz="2000">
                <a:solidFill>
                  <a:srgbClr val="7F8FA9"/>
                </a:solidFill>
                <a:latin typeface="Georgia" pitchFamily="18" charset="0"/>
              </a:defRPr>
            </a:lvl9pPr>
          </a:lstStyle>
          <a:p>
            <a:pPr algn="ctr" defTabSz="914377" fontAlgn="base">
              <a:spcBef>
                <a:spcPct val="0"/>
              </a:spcBef>
              <a:spcAft>
                <a:spcPct val="0"/>
              </a:spcAft>
              <a:buClrTx/>
              <a:buNone/>
              <a:defRPr/>
            </a:pPr>
            <a:r>
              <a:rPr lang="ru-RU" altLang="ru-RU" sz="2200" b="1" dirty="0">
                <a:ln w="12700">
                  <a:solidFill>
                    <a:srgbClr val="242852">
                      <a:satMod val="155000"/>
                    </a:srgbClr>
                  </a:solidFill>
                  <a:prstDash val="solid"/>
                </a:ln>
                <a:gradFill flip="none" rotWithShape="1">
                  <a:gsLst>
                    <a:gs pos="0">
                      <a:srgbClr val="ACCBF9">
                        <a:tint val="85000"/>
                        <a:satMod val="155000"/>
                        <a:shade val="30000"/>
                        <a:satMod val="115000"/>
                      </a:srgbClr>
                    </a:gs>
                    <a:gs pos="50000">
                      <a:srgbClr val="ACCBF9">
                        <a:tint val="85000"/>
                        <a:satMod val="155000"/>
                        <a:shade val="67500"/>
                        <a:satMod val="115000"/>
                      </a:srgbClr>
                    </a:gs>
                    <a:gs pos="100000">
                      <a:srgbClr val="ACCBF9">
                        <a:tint val="85000"/>
                        <a:satMod val="155000"/>
                        <a:shade val="100000"/>
                        <a:satMod val="115000"/>
                      </a:srgbClr>
                    </a:gs>
                  </a:gsLst>
                  <a:lin ang="2700000" scaled="1"/>
                  <a:tileRect/>
                </a:gradFill>
                <a:effectLst>
                  <a:outerShdw blurRad="41275" dist="20320" dir="1800000" algn="tl" rotWithShape="0">
                    <a:srgbClr val="000000">
                      <a:alpha val="40000"/>
                    </a:srgbClr>
                  </a:outerShdw>
                </a:effectLst>
                <a:latin typeface="Arial" charset="0"/>
                <a:cs typeface="Arial" charset="0"/>
              </a:rPr>
              <a:t>ТОЛКОВАНИЕ</a:t>
            </a:r>
            <a:endParaRPr lang="ru-RU" altLang="ru-RU" sz="2200" b="1" dirty="0">
              <a:gradFill flip="none" rotWithShape="1">
                <a:gsLst>
                  <a:gs pos="0">
                    <a:srgbClr val="ACCBF9">
                      <a:tint val="85000"/>
                      <a:satMod val="155000"/>
                      <a:shade val="30000"/>
                      <a:satMod val="115000"/>
                    </a:srgbClr>
                  </a:gs>
                  <a:gs pos="50000">
                    <a:srgbClr val="ACCBF9">
                      <a:tint val="85000"/>
                      <a:satMod val="155000"/>
                      <a:shade val="67500"/>
                      <a:satMod val="115000"/>
                    </a:srgbClr>
                  </a:gs>
                  <a:gs pos="100000">
                    <a:srgbClr val="ACCBF9">
                      <a:tint val="85000"/>
                      <a:satMod val="155000"/>
                      <a:shade val="100000"/>
                      <a:satMod val="115000"/>
                    </a:srgbClr>
                  </a:gs>
                </a:gsLst>
                <a:lin ang="2700000" scaled="1"/>
                <a:tileRect/>
              </a:gradFill>
              <a:latin typeface="Arial" charset="0"/>
              <a:cs typeface="Arial" charset="0"/>
            </a:endParaRPr>
          </a:p>
        </p:txBody>
      </p:sp>
      <p:sp>
        <p:nvSpPr>
          <p:cNvPr id="60419" name="Номер слайда 6">
            <a:extLst>
              <a:ext uri="{FF2B5EF4-FFF2-40B4-BE49-F238E27FC236}">
                <a16:creationId xmlns:a16="http://schemas.microsoft.com/office/drawing/2014/main" xmlns="" id="{AD70F355-B2C8-47FA-9A0B-C3DE377513C1}"/>
              </a:ext>
            </a:extLst>
          </p:cNvPr>
          <p:cNvSpPr txBox="1">
            <a:spLocks noGrp="1"/>
          </p:cNvSpPr>
          <p:nvPr/>
        </p:nvSpPr>
        <p:spPr bwMode="auto">
          <a:xfrm>
            <a:off x="9933934" y="-1032"/>
            <a:ext cx="5261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eaLnBrk="0" hangingPunct="0">
              <a:spcBef>
                <a:spcPts val="300"/>
              </a:spcBef>
              <a:buClr>
                <a:srgbClr val="7F8FA9"/>
              </a:buClr>
              <a:buFont typeface="Georgia" panose="02040502050405020303" pitchFamily="18" charset="0"/>
              <a:buChar char="•"/>
              <a:defRPr sz="2800">
                <a:solidFill>
                  <a:schemeClr val="tx1"/>
                </a:solidFill>
                <a:latin typeface="Georgia" panose="02040502050405020303" pitchFamily="18" charset="0"/>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eaLnBrk="0" hangingPunct="0">
              <a:spcBef>
                <a:spcPts val="300"/>
              </a:spcBef>
              <a:buClr>
                <a:srgbClr val="7F8FA9"/>
              </a:buClr>
              <a:buFont typeface="Georgia" panose="02040502050405020303" pitchFamily="18" charset="0"/>
              <a:buChar char="▫"/>
              <a:defRPr sz="2000">
                <a:solidFill>
                  <a:srgbClr val="7F8FA9"/>
                </a:solidFill>
                <a:latin typeface="Georgia" panose="02040502050405020303" pitchFamily="18" charset="0"/>
              </a:defRPr>
            </a:lvl5pPr>
            <a:lvl6pPr marL="2514600" indent="-228600" eaLnBrk="0" fontAlgn="base" hangingPunct="0">
              <a:spcBef>
                <a:spcPts val="300"/>
              </a:spcBef>
              <a:spcAft>
                <a:spcPct val="0"/>
              </a:spcAft>
              <a:buClr>
                <a:srgbClr val="7F8FA9"/>
              </a:buClr>
              <a:buFont typeface="Georgia" panose="02040502050405020303" pitchFamily="18" charset="0"/>
              <a:buChar char="▫"/>
              <a:defRPr sz="2000">
                <a:solidFill>
                  <a:srgbClr val="7F8FA9"/>
                </a:solidFill>
                <a:latin typeface="Georgia" panose="02040502050405020303" pitchFamily="18" charset="0"/>
              </a:defRPr>
            </a:lvl6pPr>
            <a:lvl7pPr marL="2971800" indent="-228600" eaLnBrk="0" fontAlgn="base" hangingPunct="0">
              <a:spcBef>
                <a:spcPts val="300"/>
              </a:spcBef>
              <a:spcAft>
                <a:spcPct val="0"/>
              </a:spcAft>
              <a:buClr>
                <a:srgbClr val="7F8FA9"/>
              </a:buClr>
              <a:buFont typeface="Georgia" panose="02040502050405020303" pitchFamily="18" charset="0"/>
              <a:buChar char="▫"/>
              <a:defRPr sz="2000">
                <a:solidFill>
                  <a:srgbClr val="7F8FA9"/>
                </a:solidFill>
                <a:latin typeface="Georgia" panose="02040502050405020303" pitchFamily="18" charset="0"/>
              </a:defRPr>
            </a:lvl7pPr>
            <a:lvl8pPr marL="3429000" indent="-228600" eaLnBrk="0" fontAlgn="base" hangingPunct="0">
              <a:spcBef>
                <a:spcPts val="300"/>
              </a:spcBef>
              <a:spcAft>
                <a:spcPct val="0"/>
              </a:spcAft>
              <a:buClr>
                <a:srgbClr val="7F8FA9"/>
              </a:buClr>
              <a:buFont typeface="Georgia" panose="02040502050405020303" pitchFamily="18" charset="0"/>
              <a:buChar char="▫"/>
              <a:defRPr sz="2000">
                <a:solidFill>
                  <a:srgbClr val="7F8FA9"/>
                </a:solidFill>
                <a:latin typeface="Georgia" panose="02040502050405020303" pitchFamily="18" charset="0"/>
              </a:defRPr>
            </a:lvl8pPr>
            <a:lvl9pPr marL="3886200" indent="-228600" eaLnBrk="0" fontAlgn="base" hangingPunct="0">
              <a:spcBef>
                <a:spcPts val="300"/>
              </a:spcBef>
              <a:spcAft>
                <a:spcPct val="0"/>
              </a:spcAft>
              <a:buClr>
                <a:srgbClr val="7F8FA9"/>
              </a:buClr>
              <a:buFont typeface="Georgia" panose="02040502050405020303" pitchFamily="18" charset="0"/>
              <a:buChar char="▫"/>
              <a:defRPr sz="2000">
                <a:solidFill>
                  <a:srgbClr val="7F8FA9"/>
                </a:solidFill>
                <a:latin typeface="Georgia" panose="02040502050405020303" pitchFamily="18" charset="0"/>
              </a:defRPr>
            </a:lvl9pPr>
          </a:lstStyle>
          <a:p>
            <a:pPr algn="r" defTabSz="914377" eaLnBrk="1" fontAlgn="base" hangingPunct="1">
              <a:spcBef>
                <a:spcPct val="0"/>
              </a:spcBef>
              <a:spcAft>
                <a:spcPct val="0"/>
              </a:spcAft>
              <a:buClrTx/>
              <a:buNone/>
            </a:pPr>
            <a:fld id="{9C20FFC1-0346-46DC-AA69-5128E8F540B4}" type="slidenum">
              <a:rPr lang="ru-RU" altLang="ru-RU" sz="1800">
                <a:solidFill>
                  <a:srgbClr val="FFFFFF"/>
                </a:solidFill>
              </a:rPr>
              <a:pPr algn="r" defTabSz="914377" eaLnBrk="1" fontAlgn="base" hangingPunct="1">
                <a:spcBef>
                  <a:spcPct val="0"/>
                </a:spcBef>
                <a:spcAft>
                  <a:spcPct val="0"/>
                </a:spcAft>
                <a:buClrTx/>
                <a:buNone/>
              </a:pPr>
              <a:t>92</a:t>
            </a:fld>
            <a:endParaRPr lang="ru-RU" altLang="ru-RU" sz="1800">
              <a:solidFill>
                <a:srgbClr val="FFFFFF"/>
              </a:solidFill>
            </a:endParaRPr>
          </a:p>
        </p:txBody>
      </p:sp>
      <p:sp>
        <p:nvSpPr>
          <p:cNvPr id="60420" name="TextBox 1">
            <a:extLst>
              <a:ext uri="{FF2B5EF4-FFF2-40B4-BE49-F238E27FC236}">
                <a16:creationId xmlns:a16="http://schemas.microsoft.com/office/drawing/2014/main" xmlns="" id="{F25C276A-3AFA-4449-9DD7-258BB2515120}"/>
              </a:ext>
            </a:extLst>
          </p:cNvPr>
          <p:cNvSpPr txBox="1">
            <a:spLocks noChangeArrowheads="1"/>
          </p:cNvSpPr>
          <p:nvPr/>
        </p:nvSpPr>
        <p:spPr bwMode="auto">
          <a:xfrm>
            <a:off x="2071682" y="1529299"/>
            <a:ext cx="7272337"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300"/>
              </a:spcBef>
              <a:buClr>
                <a:srgbClr val="7F8FA9"/>
              </a:buClr>
              <a:buFont typeface="Georgia" panose="02040502050405020303" pitchFamily="18" charset="0"/>
              <a:buChar char="•"/>
              <a:defRPr sz="2800">
                <a:solidFill>
                  <a:schemeClr val="tx1"/>
                </a:solidFill>
                <a:latin typeface="Georgia" panose="02040502050405020303" pitchFamily="18" charset="0"/>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eaLnBrk="0" hangingPunct="0">
              <a:spcBef>
                <a:spcPts val="300"/>
              </a:spcBef>
              <a:buClr>
                <a:srgbClr val="7F8FA9"/>
              </a:buClr>
              <a:buFont typeface="Georgia" panose="02040502050405020303" pitchFamily="18" charset="0"/>
              <a:buChar char="▫"/>
              <a:defRPr sz="2000">
                <a:solidFill>
                  <a:srgbClr val="7F8FA9"/>
                </a:solidFill>
                <a:latin typeface="Georgia" panose="02040502050405020303" pitchFamily="18" charset="0"/>
              </a:defRPr>
            </a:lvl5pPr>
            <a:lvl6pPr marL="2514600" indent="-228600" eaLnBrk="0" fontAlgn="base" hangingPunct="0">
              <a:spcBef>
                <a:spcPts val="300"/>
              </a:spcBef>
              <a:spcAft>
                <a:spcPct val="0"/>
              </a:spcAft>
              <a:buClr>
                <a:srgbClr val="7F8FA9"/>
              </a:buClr>
              <a:buFont typeface="Georgia" panose="02040502050405020303" pitchFamily="18" charset="0"/>
              <a:buChar char="▫"/>
              <a:defRPr sz="2000">
                <a:solidFill>
                  <a:srgbClr val="7F8FA9"/>
                </a:solidFill>
                <a:latin typeface="Georgia" panose="02040502050405020303" pitchFamily="18" charset="0"/>
              </a:defRPr>
            </a:lvl6pPr>
            <a:lvl7pPr marL="2971800" indent="-228600" eaLnBrk="0" fontAlgn="base" hangingPunct="0">
              <a:spcBef>
                <a:spcPts val="300"/>
              </a:spcBef>
              <a:spcAft>
                <a:spcPct val="0"/>
              </a:spcAft>
              <a:buClr>
                <a:srgbClr val="7F8FA9"/>
              </a:buClr>
              <a:buFont typeface="Georgia" panose="02040502050405020303" pitchFamily="18" charset="0"/>
              <a:buChar char="▫"/>
              <a:defRPr sz="2000">
                <a:solidFill>
                  <a:srgbClr val="7F8FA9"/>
                </a:solidFill>
                <a:latin typeface="Georgia" panose="02040502050405020303" pitchFamily="18" charset="0"/>
              </a:defRPr>
            </a:lvl7pPr>
            <a:lvl8pPr marL="3429000" indent="-228600" eaLnBrk="0" fontAlgn="base" hangingPunct="0">
              <a:spcBef>
                <a:spcPts val="300"/>
              </a:spcBef>
              <a:spcAft>
                <a:spcPct val="0"/>
              </a:spcAft>
              <a:buClr>
                <a:srgbClr val="7F8FA9"/>
              </a:buClr>
              <a:buFont typeface="Georgia" panose="02040502050405020303" pitchFamily="18" charset="0"/>
              <a:buChar char="▫"/>
              <a:defRPr sz="2000">
                <a:solidFill>
                  <a:srgbClr val="7F8FA9"/>
                </a:solidFill>
                <a:latin typeface="Georgia" panose="02040502050405020303" pitchFamily="18" charset="0"/>
              </a:defRPr>
            </a:lvl8pPr>
            <a:lvl9pPr marL="3886200" indent="-228600" eaLnBrk="0" fontAlgn="base" hangingPunct="0">
              <a:spcBef>
                <a:spcPts val="300"/>
              </a:spcBef>
              <a:spcAft>
                <a:spcPct val="0"/>
              </a:spcAft>
              <a:buClr>
                <a:srgbClr val="7F8FA9"/>
              </a:buClr>
              <a:buFont typeface="Georgia" panose="02040502050405020303" pitchFamily="18" charset="0"/>
              <a:buChar char="▫"/>
              <a:defRPr sz="2000">
                <a:solidFill>
                  <a:srgbClr val="7F8FA9"/>
                </a:solidFill>
                <a:latin typeface="Georgia" panose="02040502050405020303" pitchFamily="18" charset="0"/>
              </a:defRPr>
            </a:lvl9pPr>
          </a:lstStyle>
          <a:p>
            <a:pPr algn="ctr" defTabSz="914377" eaLnBrk="1" fontAlgn="base" hangingPunct="1">
              <a:spcBef>
                <a:spcPct val="0"/>
              </a:spcBef>
              <a:spcAft>
                <a:spcPct val="0"/>
              </a:spcAft>
              <a:buClrTx/>
              <a:buNone/>
            </a:pPr>
            <a:r>
              <a:rPr lang="hy-AM" altLang="ru-RU" sz="2000" b="1" dirty="0">
                <a:solidFill>
                  <a:prstClr val="black"/>
                </a:solidFill>
                <a:latin typeface="Calibri" panose="020F0502020204030204" pitchFamily="34" charset="0"/>
              </a:rPr>
              <a:t>ԵԱՏՄ պայմանագիր</a:t>
            </a:r>
          </a:p>
          <a:p>
            <a:pPr algn="ctr" defTabSz="914377" eaLnBrk="1" fontAlgn="base" hangingPunct="1">
              <a:spcBef>
                <a:spcPct val="0"/>
              </a:spcBef>
              <a:spcAft>
                <a:spcPct val="0"/>
              </a:spcAft>
              <a:buClrTx/>
              <a:buNone/>
            </a:pPr>
            <a:r>
              <a:rPr lang="hy-AM" altLang="ru-RU" sz="2000" b="1" i="1" dirty="0">
                <a:solidFill>
                  <a:prstClr val="black"/>
                </a:solidFill>
                <a:latin typeface="Calibri" panose="020F0502020204030204" pitchFamily="34" charset="0"/>
              </a:rPr>
              <a:t>Հավելված 2</a:t>
            </a:r>
            <a:endParaRPr lang="ru-RU" altLang="ru-RU" sz="2000" b="1" i="1" dirty="0">
              <a:solidFill>
                <a:prstClr val="black"/>
              </a:solidFill>
              <a:latin typeface="Calibri" panose="020F0502020204030204" pitchFamily="34" charset="0"/>
            </a:endParaRPr>
          </a:p>
          <a:p>
            <a:pPr algn="ctr" defTabSz="914377" eaLnBrk="1" fontAlgn="base" hangingPunct="1">
              <a:spcBef>
                <a:spcPct val="0"/>
              </a:spcBef>
              <a:spcAft>
                <a:spcPct val="0"/>
              </a:spcAft>
              <a:buClrTx/>
              <a:buNone/>
            </a:pPr>
            <a:endParaRPr lang="ru-RU" altLang="ru-RU" sz="1000" b="1" dirty="0">
              <a:solidFill>
                <a:prstClr val="black"/>
              </a:solidFill>
              <a:latin typeface="Calibri" panose="020F0502020204030204" pitchFamily="34" charset="0"/>
            </a:endParaRPr>
          </a:p>
          <a:p>
            <a:pPr algn="ctr" defTabSz="914377" eaLnBrk="1" fontAlgn="base" hangingPunct="1">
              <a:spcBef>
                <a:spcPct val="0"/>
              </a:spcBef>
              <a:spcAft>
                <a:spcPct val="0"/>
              </a:spcAft>
              <a:buClrTx/>
              <a:buNone/>
            </a:pPr>
            <a:r>
              <a:rPr lang="hy-AM" altLang="ru-RU" sz="1800" dirty="0">
                <a:solidFill>
                  <a:prstClr val="black"/>
                </a:solidFill>
                <a:latin typeface="Calibri" panose="020F0502020204030204" pitchFamily="34" charset="0"/>
              </a:rPr>
              <a:t>Գլուխ </a:t>
            </a:r>
            <a:r>
              <a:rPr lang="ru-RU" altLang="ru-RU" sz="1800" dirty="0">
                <a:solidFill>
                  <a:prstClr val="black"/>
                </a:solidFill>
                <a:latin typeface="Calibri" panose="020F0502020204030204" pitchFamily="34" charset="0"/>
              </a:rPr>
              <a:t>I</a:t>
            </a:r>
            <a:r>
              <a:rPr lang="en-US" altLang="ru-RU" sz="1800" dirty="0">
                <a:solidFill>
                  <a:prstClr val="black"/>
                </a:solidFill>
                <a:latin typeface="Calibri" panose="020F0502020204030204" pitchFamily="34" charset="0"/>
              </a:rPr>
              <a:t>V</a:t>
            </a:r>
            <a:r>
              <a:rPr lang="ru-RU" altLang="ru-RU" sz="1800" dirty="0">
                <a:solidFill>
                  <a:prstClr val="black"/>
                </a:solidFill>
                <a:latin typeface="Calibri" panose="020F0502020204030204" pitchFamily="34" charset="0"/>
              </a:rPr>
              <a:t>. </a:t>
            </a:r>
            <a:r>
              <a:rPr lang="hy-AM" altLang="ru-RU" sz="1800" dirty="0">
                <a:solidFill>
                  <a:prstClr val="black"/>
                </a:solidFill>
                <a:latin typeface="Calibri" panose="020F0502020204030204" pitchFamily="34" charset="0"/>
              </a:rPr>
              <a:t>Դատարանի իրավասությունները</a:t>
            </a:r>
            <a:endParaRPr lang="ru-RU" altLang="ru-RU" sz="1800" dirty="0">
              <a:solidFill>
                <a:prstClr val="black"/>
              </a:solidFill>
              <a:latin typeface="Calibri" panose="020F0502020204030204" pitchFamily="34" charset="0"/>
            </a:endParaRPr>
          </a:p>
          <a:p>
            <a:pPr algn="just" defTabSz="914377" eaLnBrk="1" fontAlgn="base" hangingPunct="1">
              <a:spcBef>
                <a:spcPct val="0"/>
              </a:spcBef>
              <a:spcAft>
                <a:spcPct val="0"/>
              </a:spcAft>
              <a:buClrTx/>
              <a:buNone/>
            </a:pPr>
            <a:endParaRPr lang="ru-RU" altLang="ru-RU" sz="1800" dirty="0">
              <a:solidFill>
                <a:prstClr val="black"/>
              </a:solidFill>
              <a:latin typeface="Calibri" panose="020F0502020204030204" pitchFamily="34" charset="0"/>
            </a:endParaRPr>
          </a:p>
        </p:txBody>
      </p:sp>
      <p:sp>
        <p:nvSpPr>
          <p:cNvPr id="60421" name="Заголовок 2">
            <a:extLst>
              <a:ext uri="{FF2B5EF4-FFF2-40B4-BE49-F238E27FC236}">
                <a16:creationId xmlns:a16="http://schemas.microsoft.com/office/drawing/2014/main" xmlns="" id="{7A2D5E5F-DDBB-480D-AED8-683AB5E97010}"/>
              </a:ext>
            </a:extLst>
          </p:cNvPr>
          <p:cNvSpPr txBox="1">
            <a:spLocks/>
          </p:cNvSpPr>
          <p:nvPr/>
        </p:nvSpPr>
        <p:spPr bwMode="auto">
          <a:xfrm>
            <a:off x="1703389" y="549275"/>
            <a:ext cx="8856663" cy="503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300"/>
              </a:spcBef>
              <a:buClr>
                <a:srgbClr val="7F8FA9"/>
              </a:buClr>
              <a:buFont typeface="Georgia" panose="02040502050405020303" pitchFamily="18" charset="0"/>
              <a:buChar char="•"/>
              <a:defRPr sz="2800">
                <a:solidFill>
                  <a:schemeClr val="tx1"/>
                </a:solidFill>
                <a:latin typeface="Georgia" panose="02040502050405020303" pitchFamily="18" charset="0"/>
              </a:defRPr>
            </a:lvl1pPr>
            <a:lvl2pPr marL="665163" indent="-247650" eaLnBrk="0" hangingPunct="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933450" indent="-220663" eaLnBrk="0" hangingPunct="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192213" indent="-201613" eaLnBrk="0" hangingPunct="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1404938" indent="-184150" eaLnBrk="0" hangingPunct="0">
              <a:spcBef>
                <a:spcPts val="300"/>
              </a:spcBef>
              <a:buClr>
                <a:srgbClr val="7F8FA9"/>
              </a:buClr>
              <a:buFont typeface="Georgia" panose="02040502050405020303" pitchFamily="18" charset="0"/>
              <a:buChar char="▫"/>
              <a:defRPr sz="2000">
                <a:solidFill>
                  <a:srgbClr val="7F8FA9"/>
                </a:solidFill>
                <a:latin typeface="Georgia" panose="02040502050405020303" pitchFamily="18" charset="0"/>
              </a:defRPr>
            </a:lvl5pPr>
            <a:lvl6pPr marL="1862138" indent="-184150" eaLnBrk="0" fontAlgn="base" hangingPunct="0">
              <a:spcBef>
                <a:spcPts val="300"/>
              </a:spcBef>
              <a:spcAft>
                <a:spcPct val="0"/>
              </a:spcAft>
              <a:buClr>
                <a:srgbClr val="7F8FA9"/>
              </a:buClr>
              <a:buFont typeface="Georgia" panose="02040502050405020303" pitchFamily="18" charset="0"/>
              <a:buChar char="▫"/>
              <a:defRPr sz="2000">
                <a:solidFill>
                  <a:srgbClr val="7F8FA9"/>
                </a:solidFill>
                <a:latin typeface="Georgia" panose="02040502050405020303" pitchFamily="18" charset="0"/>
              </a:defRPr>
            </a:lvl6pPr>
            <a:lvl7pPr marL="2319338" indent="-184150" eaLnBrk="0" fontAlgn="base" hangingPunct="0">
              <a:spcBef>
                <a:spcPts val="300"/>
              </a:spcBef>
              <a:spcAft>
                <a:spcPct val="0"/>
              </a:spcAft>
              <a:buClr>
                <a:srgbClr val="7F8FA9"/>
              </a:buClr>
              <a:buFont typeface="Georgia" panose="02040502050405020303" pitchFamily="18" charset="0"/>
              <a:buChar char="▫"/>
              <a:defRPr sz="2000">
                <a:solidFill>
                  <a:srgbClr val="7F8FA9"/>
                </a:solidFill>
                <a:latin typeface="Georgia" panose="02040502050405020303" pitchFamily="18" charset="0"/>
              </a:defRPr>
            </a:lvl7pPr>
            <a:lvl8pPr marL="2776538" indent="-184150" eaLnBrk="0" fontAlgn="base" hangingPunct="0">
              <a:spcBef>
                <a:spcPts val="300"/>
              </a:spcBef>
              <a:spcAft>
                <a:spcPct val="0"/>
              </a:spcAft>
              <a:buClr>
                <a:srgbClr val="7F8FA9"/>
              </a:buClr>
              <a:buFont typeface="Georgia" panose="02040502050405020303" pitchFamily="18" charset="0"/>
              <a:buChar char="▫"/>
              <a:defRPr sz="2000">
                <a:solidFill>
                  <a:srgbClr val="7F8FA9"/>
                </a:solidFill>
                <a:latin typeface="Georgia" panose="02040502050405020303" pitchFamily="18" charset="0"/>
              </a:defRPr>
            </a:lvl8pPr>
            <a:lvl9pPr marL="3233738" indent="-184150" eaLnBrk="0" fontAlgn="base" hangingPunct="0">
              <a:spcBef>
                <a:spcPts val="300"/>
              </a:spcBef>
              <a:spcAft>
                <a:spcPct val="0"/>
              </a:spcAft>
              <a:buClr>
                <a:srgbClr val="7F8FA9"/>
              </a:buClr>
              <a:buFont typeface="Georgia" panose="02040502050405020303" pitchFamily="18" charset="0"/>
              <a:buChar char="▫"/>
              <a:defRPr sz="2000">
                <a:solidFill>
                  <a:srgbClr val="7F8FA9"/>
                </a:solidFill>
                <a:latin typeface="Georgia" panose="02040502050405020303" pitchFamily="18" charset="0"/>
              </a:defRPr>
            </a:lvl9pPr>
          </a:lstStyle>
          <a:p>
            <a:pPr algn="ctr" defTabSz="914377" fontAlgn="base">
              <a:spcBef>
                <a:spcPct val="0"/>
              </a:spcBef>
              <a:spcAft>
                <a:spcPct val="0"/>
              </a:spcAft>
              <a:buClrTx/>
              <a:buNone/>
            </a:pPr>
            <a:r>
              <a:rPr lang="hy-AM" altLang="ru-RU" b="1" dirty="0">
                <a:solidFill>
                  <a:srgbClr val="002060"/>
                </a:solidFill>
                <a:latin typeface="Calibri" panose="020F0502020204030204" pitchFamily="34" charset="0"/>
                <a:cs typeface="Calibri" panose="020F0502020204030204" pitchFamily="34" charset="0"/>
              </a:rPr>
              <a:t>ԵՎՐԱՍԻԱԿԱՆ ՏՆՏԵՍԱԿԱՆ ՄԻՈՒԹՅԱՆ ԻՐԱՎՈՒՆՔԸ</a:t>
            </a:r>
            <a:endParaRPr lang="ru-RU" altLang="ru-RU" sz="4000" dirty="0">
              <a:solidFill>
                <a:srgbClr val="242852"/>
              </a:solidFill>
              <a:latin typeface="Trebuchet MS" panose="020B0603020202020204" pitchFamily="34" charset="0"/>
            </a:endParaRPr>
          </a:p>
        </p:txBody>
      </p:sp>
      <p:sp>
        <p:nvSpPr>
          <p:cNvPr id="2" name="TextBox 1">
            <a:extLst>
              <a:ext uri="{FF2B5EF4-FFF2-40B4-BE49-F238E27FC236}">
                <a16:creationId xmlns:a16="http://schemas.microsoft.com/office/drawing/2014/main" xmlns="" id="{B26BF9AC-0BBD-443D-851B-78C8F100E127}"/>
              </a:ext>
            </a:extLst>
          </p:cNvPr>
          <p:cNvSpPr txBox="1"/>
          <p:nvPr/>
        </p:nvSpPr>
        <p:spPr>
          <a:xfrm>
            <a:off x="135467" y="2781301"/>
            <a:ext cx="11349095" cy="1528945"/>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r>
              <a:rPr lang="hy-AM" sz="1867" dirty="0">
                <a:solidFill>
                  <a:srgbClr val="000000"/>
                </a:solidFill>
                <a:latin typeface="Arial Unicode"/>
              </a:rPr>
              <a:t>1. Միության դատարանը Միության մշտապես գործող դատական մարմինն է։</a:t>
            </a:r>
          </a:p>
          <a:p>
            <a:r>
              <a:rPr lang="hy-AM" sz="1867" dirty="0">
                <a:solidFill>
                  <a:srgbClr val="000000"/>
                </a:solidFill>
                <a:latin typeface="Arial Unicode"/>
              </a:rPr>
              <a:t>2. Միության դատարանի կարգավիճակը, կազմը, իրավասությունը, գործունեության իրականացման ու ձևավորման կարգը սահմանվում են Եվրասիական տնտեսական միության դատարան ստատուտով՝ սույն Պայմանագրի 2-րդ հավելվածի համաձայն։</a:t>
            </a:r>
          </a:p>
          <a:p>
            <a:r>
              <a:rPr lang="hy-AM" sz="1867" dirty="0">
                <a:solidFill>
                  <a:srgbClr val="000000"/>
                </a:solidFill>
                <a:latin typeface="Arial Unicode"/>
              </a:rPr>
              <a:t>3. Միության դատարանի գտնվելու վայրը Բելառուսի Հանրապետության Մինսկ քաղաքն է</a:t>
            </a:r>
          </a:p>
        </p:txBody>
      </p:sp>
    </p:spTree>
    <p:extLst>
      <p:ext uri="{BB962C8B-B14F-4D97-AF65-F5344CB8AC3E}">
        <p14:creationId xmlns:p14="http://schemas.microsoft.com/office/powerpoint/2010/main" val="141662036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194C74E-7AD9-4F04-A1DA-86F8DFF40BFD}"/>
              </a:ext>
            </a:extLst>
          </p:cNvPr>
          <p:cNvSpPr txBox="1"/>
          <p:nvPr/>
        </p:nvSpPr>
        <p:spPr>
          <a:xfrm>
            <a:off x="285986" y="529513"/>
            <a:ext cx="11349095" cy="6126101"/>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hy-AM" sz="1867" dirty="0">
                <a:solidFill>
                  <a:srgbClr val="000000"/>
                </a:solidFill>
                <a:latin typeface="Arial Unicode"/>
              </a:rPr>
              <a:t>1. </a:t>
            </a:r>
            <a:r>
              <a:rPr lang="hy-AM" sz="1867" b="1" dirty="0">
                <a:solidFill>
                  <a:srgbClr val="000000"/>
                </a:solidFill>
                <a:latin typeface="Arial Unicode"/>
              </a:rPr>
              <a:t>Դատարանի իրավական կարգավիճակը</a:t>
            </a:r>
            <a:endParaRPr lang="hy-AM" sz="1867" dirty="0">
              <a:solidFill>
                <a:srgbClr val="000000"/>
              </a:solidFill>
              <a:latin typeface="Arial Unicode"/>
            </a:endParaRPr>
          </a:p>
          <a:p>
            <a:pPr algn="ctr"/>
            <a:r>
              <a:rPr lang="hy-AM" sz="1867" dirty="0">
                <a:solidFill>
                  <a:srgbClr val="000000"/>
                </a:solidFill>
                <a:latin typeface="Arial Unicode"/>
              </a:rPr>
              <a:t> </a:t>
            </a:r>
          </a:p>
          <a:p>
            <a:r>
              <a:rPr lang="hy-AM" sz="1867" dirty="0">
                <a:solidFill>
                  <a:srgbClr val="000000"/>
                </a:solidFill>
                <a:latin typeface="Arial Unicode"/>
              </a:rPr>
              <a:t>1. Եվրասիական տնտեսական միության դատարանը (այսուհետ՝ Դատարան) Եվրասիական տնտեսական միության (այսուհետ՝ Միություն) դատական մարմինն է, որը կազմավորվում և գործում է մշտական հիմունքներով՝ «Եվրասիական տնտեսական միության մասին» պայմանագրին (այսուհետ՝ Պայմանագիր) և սույն Ստատուտին համապատասխան։</a:t>
            </a:r>
          </a:p>
          <a:p>
            <a:r>
              <a:rPr lang="hy-AM" sz="1867" dirty="0">
                <a:solidFill>
                  <a:srgbClr val="000000"/>
                </a:solidFill>
                <a:latin typeface="Arial Unicode"/>
              </a:rPr>
              <a:t>2. Դատարանի գործունեության նպատակը, սույն Ստատուտի դրույթների համաձայն, Պայմանագրի, Միության շրջանակներում կնքվող միջազգային պայմանագրերի, երրորդ կողմի հետ կնքվող՝ Միության միջազգային պայմանագրերի և Միության մարմինների որոշումների միատեսակ կիրառությունն ապահովելն է անդամ պետությունների և Միության մարմինների կողմից։</a:t>
            </a:r>
          </a:p>
          <a:p>
            <a:r>
              <a:rPr lang="hy-AM" sz="1867" dirty="0">
                <a:solidFill>
                  <a:srgbClr val="000000"/>
                </a:solidFill>
                <a:latin typeface="Arial Unicode"/>
              </a:rPr>
              <a:t>Սույն Ստատուտի նպատակների համար Միության մարմիններ ասելով՝ ենթադրվում են Միության մարմինները՝ բացի Դատարանից։</a:t>
            </a:r>
          </a:p>
          <a:p>
            <a:r>
              <a:rPr lang="hy-AM" sz="1867" dirty="0">
                <a:solidFill>
                  <a:srgbClr val="000000"/>
                </a:solidFill>
                <a:latin typeface="Arial Unicode"/>
              </a:rPr>
              <a:t>3. Դատարանն օժտված է իրավաբանական անձի համար նախատեսված իրավունքներով։</a:t>
            </a:r>
          </a:p>
          <a:p>
            <a:r>
              <a:rPr lang="hy-AM" sz="1867" dirty="0">
                <a:solidFill>
                  <a:srgbClr val="000000"/>
                </a:solidFill>
                <a:latin typeface="Arial Unicode"/>
              </a:rPr>
              <a:t>4. Դատարանն իրականացնում է սեփական փաստաթղթաշրջանառությունը, ունի սեփական կնիք ու ձևաթուղթ՝ իր անվամբ, ստեղծում է պաշտոնական համացանցային կայք ու պաշտոնական տեղեկագիր։</a:t>
            </a:r>
          </a:p>
          <a:p>
            <a:r>
              <a:rPr lang="hy-AM" sz="1867" dirty="0">
                <a:solidFill>
                  <a:srgbClr val="000000"/>
                </a:solidFill>
                <a:latin typeface="Arial Unicode"/>
              </a:rPr>
              <a:t>5. Դատարանը մշակում է Դատարանի գործունեության ֆինանսավորման առաջարկներ և տնօրինում է այն միջոցները, որոնք «Միության բյուջեի մասին» Կանոնակարգի համաձայն տրամադրվում են Դատարանի գործունեության ապահովման համար։</a:t>
            </a:r>
          </a:p>
          <a:p>
            <a:r>
              <a:rPr lang="hy-AM" sz="1867" dirty="0">
                <a:solidFill>
                  <a:srgbClr val="000000"/>
                </a:solidFill>
                <a:latin typeface="Arial Unicode"/>
              </a:rPr>
              <a:t>6. Դատավորների, պաշտոնատար անձանց և Դատարանի աշխատակիցների վարձատրության պայմանները սահմանվում են Եվրասիական տնտեսական բարձրագույն խորհրդի կողմից։</a:t>
            </a:r>
          </a:p>
        </p:txBody>
      </p:sp>
    </p:spTree>
    <p:extLst>
      <p:ext uri="{BB962C8B-B14F-4D97-AF65-F5344CB8AC3E}">
        <p14:creationId xmlns:p14="http://schemas.microsoft.com/office/powerpoint/2010/main" val="21825997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2C09477-060E-49DA-8481-3335003AEF0F}"/>
              </a:ext>
            </a:extLst>
          </p:cNvPr>
          <p:cNvSpPr txBox="1"/>
          <p:nvPr/>
        </p:nvSpPr>
        <p:spPr>
          <a:xfrm>
            <a:off x="285986" y="529514"/>
            <a:ext cx="11349095" cy="3827523"/>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hy-AM" sz="1867" b="1" dirty="0">
                <a:solidFill>
                  <a:srgbClr val="000000"/>
                </a:solidFill>
                <a:latin typeface="Arial Unicode"/>
              </a:rPr>
              <a:t>Դատարանի կազմը</a:t>
            </a:r>
            <a:endParaRPr lang="hy-AM" sz="1867" dirty="0">
              <a:solidFill>
                <a:srgbClr val="000000"/>
              </a:solidFill>
              <a:latin typeface="Arial Unicode"/>
            </a:endParaRPr>
          </a:p>
          <a:p>
            <a:pPr algn="ctr"/>
            <a:r>
              <a:rPr lang="hy-AM" sz="1867" dirty="0">
                <a:solidFill>
                  <a:srgbClr val="000000"/>
                </a:solidFill>
                <a:latin typeface="Arial Unicode"/>
              </a:rPr>
              <a:t> </a:t>
            </a:r>
          </a:p>
          <a:p>
            <a:r>
              <a:rPr lang="hy-AM" sz="1867" dirty="0">
                <a:solidFill>
                  <a:srgbClr val="000000"/>
                </a:solidFill>
                <a:latin typeface="Arial Unicode"/>
              </a:rPr>
              <a:t>7. Դատարանի կազմում յուրաքանչյուր անդամ պետությունից ընդգրկվում է երկու դատավոր։</a:t>
            </a:r>
          </a:p>
          <a:p>
            <a:r>
              <a:rPr lang="hy-AM" sz="1867" dirty="0">
                <a:solidFill>
                  <a:srgbClr val="000000"/>
                </a:solidFill>
                <a:latin typeface="Arial Unicode"/>
              </a:rPr>
              <a:t>8. Դատավորի լիազորությունների ժամկետն ինը տարի է։</a:t>
            </a:r>
          </a:p>
          <a:p>
            <a:r>
              <a:rPr lang="hy-AM" sz="1867" dirty="0">
                <a:solidFill>
                  <a:srgbClr val="000000"/>
                </a:solidFill>
                <a:latin typeface="Arial Unicode"/>
              </a:rPr>
              <a:t>9. Դատավորները պետք է ունենան բարձր բարոյական հատկանիշներ, լինեն միջազգային և ներպետական իրավունքի ոլորտում բարձր որակավորում ունեցող մասնագետներ, ինչպես նաև, որպես կանոն, պետք է համապատասխանեն անդամ պետությունների բարձրագույն դատական մարմիններին ներկայացվող պահանջներին։</a:t>
            </a:r>
          </a:p>
          <a:p>
            <a:r>
              <a:rPr lang="hy-AM" sz="1867" dirty="0">
                <a:solidFill>
                  <a:srgbClr val="000000"/>
                </a:solidFill>
                <a:latin typeface="Arial Unicode"/>
              </a:rPr>
              <a:t>10. Դատավորները նշանակվում են Եվրասիական տնտեսական բարձրագույն խորհրդի կողմից՝ անդամ պետությունների ներկայացմամբ։ Դատավորը պաշտոնը ստանձնելիս երդում է տալիս։</a:t>
            </a:r>
          </a:p>
          <a:p>
            <a:r>
              <a:rPr lang="hy-AM" sz="1867" dirty="0">
                <a:solidFill>
                  <a:srgbClr val="000000"/>
                </a:solidFill>
                <a:latin typeface="Arial Unicode"/>
              </a:rPr>
              <a:t>11. Դատավորները պաշտոնից ազատվում են Եվրասիական տնտեսական բարձրագույն խորհրդի կողմից։</a:t>
            </a:r>
          </a:p>
          <a:p>
            <a:r>
              <a:rPr lang="hy-AM" sz="1867" dirty="0">
                <a:solidFill>
                  <a:srgbClr val="000000"/>
                </a:solidFill>
                <a:latin typeface="Arial Unicode"/>
              </a:rPr>
              <a:t>12. Դատավորի լիազորությունները կարող են դադարեցվել հետևյալ հիմքերով՝</a:t>
            </a:r>
          </a:p>
        </p:txBody>
      </p:sp>
    </p:spTree>
    <p:extLst>
      <p:ext uri="{BB962C8B-B14F-4D97-AF65-F5344CB8AC3E}">
        <p14:creationId xmlns:p14="http://schemas.microsoft.com/office/powerpoint/2010/main" val="10741578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2C09477-060E-49DA-8481-3335003AEF0F}"/>
              </a:ext>
            </a:extLst>
          </p:cNvPr>
          <p:cNvSpPr txBox="1"/>
          <p:nvPr/>
        </p:nvSpPr>
        <p:spPr>
          <a:xfrm>
            <a:off x="1" y="281540"/>
            <a:ext cx="11770547" cy="6126101"/>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hy-AM" sz="1867" b="1" dirty="0">
                <a:solidFill>
                  <a:srgbClr val="000000"/>
                </a:solidFill>
                <a:latin typeface="Arial Unicode"/>
              </a:rPr>
              <a:t>Դատարանի իրավասությունը</a:t>
            </a:r>
            <a:endParaRPr lang="hy-AM" sz="1867" dirty="0">
              <a:solidFill>
                <a:srgbClr val="000000"/>
              </a:solidFill>
              <a:latin typeface="Arial Unicode"/>
            </a:endParaRPr>
          </a:p>
          <a:p>
            <a:pPr algn="ctr"/>
            <a:r>
              <a:rPr lang="hy-AM" sz="1867" dirty="0">
                <a:solidFill>
                  <a:srgbClr val="000000"/>
                </a:solidFill>
                <a:latin typeface="Arial Unicode"/>
              </a:rPr>
              <a:t> </a:t>
            </a:r>
          </a:p>
          <a:p>
            <a:r>
              <a:rPr lang="hy-AM" sz="1867" dirty="0">
                <a:solidFill>
                  <a:srgbClr val="000000"/>
                </a:solidFill>
                <a:latin typeface="Arial Unicode"/>
              </a:rPr>
              <a:t>39. Դատարանը քննում է այն վեճերը, որոնք ծագում են Պայմանագրի, Միության շրջանակներում կնքվող միջազգային պայմանագրերի և (կամ) Միության մարմինների որոշումների կիրարկման հարցերի շուրջ.</a:t>
            </a:r>
          </a:p>
          <a:p>
            <a:r>
              <a:rPr lang="hy-AM" sz="1867" dirty="0">
                <a:solidFill>
                  <a:srgbClr val="000000"/>
                </a:solidFill>
                <a:latin typeface="Arial Unicode"/>
              </a:rPr>
              <a:t>1) անդամ պետության դիմումի համաձայն՝</a:t>
            </a:r>
          </a:p>
          <a:p>
            <a:r>
              <a:rPr lang="hy-AM" sz="1867" dirty="0">
                <a:solidFill>
                  <a:srgbClr val="000000"/>
                </a:solidFill>
                <a:latin typeface="Arial Unicode"/>
              </a:rPr>
              <a:t>Միության շրջանակներում կնքվող միջազգային պայմանագիրը կամ դրա առանձին դրույթները Պայմանագրին համապատասխանելու մասին,</a:t>
            </a:r>
          </a:p>
          <a:p>
            <a:r>
              <a:rPr lang="hy-AM" sz="1867" dirty="0">
                <a:solidFill>
                  <a:srgbClr val="000000"/>
                </a:solidFill>
                <a:latin typeface="Arial Unicode"/>
              </a:rPr>
              <a:t>այլ անդամ պետության (այլ անդամ պետությունների) կողմից Պայմանագիրը, Միության շրջանակներում կնքվող միջազգային պայմանագրերը և (կամ) Միության մարմինների որոշումները, ինչպես նաև նշված միջազգային պայմանագրերի և (կամ) որոշումների առանձին դրույթները պահպանելու մասին,</a:t>
            </a:r>
          </a:p>
          <a:p>
            <a:r>
              <a:rPr lang="hy-AM" sz="1867" dirty="0">
                <a:solidFill>
                  <a:srgbClr val="000000"/>
                </a:solidFill>
                <a:latin typeface="Arial Unicode"/>
              </a:rPr>
              <a:t>Հանձնաժողովի որոշումների կամ դրա առանձին դրույթները Պայմանագրին, Միության շրջանակներում կնքվող միջազգային պայմանագրերին և (կամ) Միության մարմինների որոշումներին համապատասխանելու մասին,</a:t>
            </a:r>
          </a:p>
          <a:p>
            <a:r>
              <a:rPr lang="hy-AM" sz="1867" dirty="0">
                <a:solidFill>
                  <a:srgbClr val="000000"/>
                </a:solidFill>
                <a:latin typeface="Arial Unicode"/>
              </a:rPr>
              <a:t>Հանձնաժողովի գործողությունը (անգործությունը) վիճարկելու մասին.</a:t>
            </a:r>
          </a:p>
          <a:p>
            <a:r>
              <a:rPr lang="hy-AM" sz="1867" dirty="0">
                <a:solidFill>
                  <a:srgbClr val="000000"/>
                </a:solidFill>
                <a:latin typeface="Arial Unicode"/>
              </a:rPr>
              <a:t>2) տնտեսավարող սուբյեկտի դիմումի համաձայն՝</a:t>
            </a:r>
          </a:p>
          <a:p>
            <a:r>
              <a:rPr lang="hy-AM" sz="1867" dirty="0">
                <a:solidFill>
                  <a:srgbClr val="000000"/>
                </a:solidFill>
                <a:latin typeface="Arial Unicode"/>
              </a:rPr>
              <a:t>ձեռնարկատիրական և այլ տնտեսական գործունեության ոլորտում անմիջականորեն տնտեսավարող սուբյեկտի իրավունքներին և օրինական շահերին առնչվող Հանձնաժողովի որոշումը կամ դրա առանձին դրույթները Պայմանագրին և (կամ) Միության շրջանակներում կնքվող միջազգային պայմանագրերին համապատասխանելու մասին, եթե այդպիսի որոշումը կամ դրա առանձին դրույթները հանգեցրել են Պայմանագրով և (կամ) Միության շրջանակներում կնքվող միջազգային պայմանագրերով տնտեսավարող սուբյեկտի համար նախատեսված իրավունքների և օրինական շահերի խախտմանը,</a:t>
            </a:r>
          </a:p>
        </p:txBody>
      </p:sp>
    </p:spTree>
    <p:extLst>
      <p:ext uri="{BB962C8B-B14F-4D97-AF65-F5344CB8AC3E}">
        <p14:creationId xmlns:p14="http://schemas.microsoft.com/office/powerpoint/2010/main" val="87441874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430C322-6267-4130-A0D3-FE7D474A6C47}"/>
              </a:ext>
            </a:extLst>
          </p:cNvPr>
          <p:cNvSpPr txBox="1"/>
          <p:nvPr/>
        </p:nvSpPr>
        <p:spPr>
          <a:xfrm>
            <a:off x="516609" y="1185651"/>
            <a:ext cx="10580176" cy="4524315"/>
          </a:xfrm>
          <a:prstGeom prst="rect">
            <a:avLst/>
          </a:prstGeom>
          <a:noFill/>
        </p:spPr>
        <p:txBody>
          <a:bodyPr wrap="square">
            <a:spAutoFit/>
          </a:bodyPr>
          <a:lstStyle/>
          <a:p>
            <a:pPr>
              <a:lnSpc>
                <a:spcPct val="150000"/>
              </a:lnSpc>
            </a:pPr>
            <a:r>
              <a:rPr lang="hy-AM" sz="2400" dirty="0">
                <a:solidFill>
                  <a:srgbClr val="000000"/>
                </a:solidFill>
                <a:latin typeface="Arial Unicode"/>
              </a:rPr>
              <a:t>Դատարանը վարույթն իրականացնում է՝ հիմնվելով հետևյալ սկզբունքների վրա՝</a:t>
            </a:r>
          </a:p>
          <a:p>
            <a:pPr marL="380990" indent="-380990">
              <a:lnSpc>
                <a:spcPct val="150000"/>
              </a:lnSpc>
              <a:buFont typeface="Arial" panose="020B0604020202020204" pitchFamily="34" charset="0"/>
              <a:buChar char="•"/>
            </a:pPr>
            <a:r>
              <a:rPr lang="hy-AM" sz="2400" dirty="0">
                <a:solidFill>
                  <a:srgbClr val="000000"/>
                </a:solidFill>
                <a:latin typeface="Arial Unicode"/>
              </a:rPr>
              <a:t>դատավորների անկախություն.</a:t>
            </a:r>
          </a:p>
          <a:p>
            <a:pPr marL="380990" indent="-380990">
              <a:lnSpc>
                <a:spcPct val="150000"/>
              </a:lnSpc>
              <a:buFont typeface="Arial" panose="020B0604020202020204" pitchFamily="34" charset="0"/>
              <a:buChar char="•"/>
            </a:pPr>
            <a:r>
              <a:rPr lang="hy-AM" sz="2400" dirty="0">
                <a:solidFill>
                  <a:srgbClr val="000000"/>
                </a:solidFill>
                <a:latin typeface="Arial Unicode"/>
              </a:rPr>
              <a:t>քննության հրապարակայնություն.</a:t>
            </a:r>
          </a:p>
          <a:p>
            <a:pPr marL="380990" indent="-380990">
              <a:lnSpc>
                <a:spcPct val="150000"/>
              </a:lnSpc>
              <a:buFont typeface="Arial" panose="020B0604020202020204" pitchFamily="34" charset="0"/>
              <a:buChar char="•"/>
            </a:pPr>
            <a:r>
              <a:rPr lang="hy-AM" sz="2400" dirty="0">
                <a:solidFill>
                  <a:srgbClr val="000000"/>
                </a:solidFill>
                <a:latin typeface="Arial Unicode"/>
              </a:rPr>
              <a:t>հրապարակայնություն.</a:t>
            </a:r>
          </a:p>
          <a:p>
            <a:pPr marL="380990" indent="-380990">
              <a:lnSpc>
                <a:spcPct val="150000"/>
              </a:lnSpc>
              <a:buFont typeface="Arial" panose="020B0604020202020204" pitchFamily="34" charset="0"/>
              <a:buChar char="•"/>
            </a:pPr>
            <a:r>
              <a:rPr lang="hy-AM" sz="2400" dirty="0">
                <a:solidFill>
                  <a:srgbClr val="000000"/>
                </a:solidFill>
                <a:latin typeface="Arial Unicode"/>
              </a:rPr>
              <a:t>վեճի կողմերի հավասարություն.</a:t>
            </a:r>
          </a:p>
          <a:p>
            <a:pPr marL="380990" indent="-380990">
              <a:lnSpc>
                <a:spcPct val="150000"/>
              </a:lnSpc>
              <a:buFont typeface="Arial" panose="020B0604020202020204" pitchFamily="34" charset="0"/>
              <a:buChar char="•"/>
            </a:pPr>
            <a:r>
              <a:rPr lang="hy-AM" sz="2400" dirty="0">
                <a:solidFill>
                  <a:srgbClr val="000000"/>
                </a:solidFill>
                <a:latin typeface="Arial Unicode"/>
              </a:rPr>
              <a:t>մրցակցություն.</a:t>
            </a:r>
          </a:p>
          <a:p>
            <a:pPr marL="380990" indent="-380990">
              <a:lnSpc>
                <a:spcPct val="150000"/>
              </a:lnSpc>
              <a:buFont typeface="Arial" panose="020B0604020202020204" pitchFamily="34" charset="0"/>
              <a:buChar char="•"/>
            </a:pPr>
            <a:r>
              <a:rPr lang="hy-AM" sz="2400" dirty="0">
                <a:solidFill>
                  <a:srgbClr val="000000"/>
                </a:solidFill>
                <a:latin typeface="Arial Unicode"/>
              </a:rPr>
              <a:t>կոլեգիալություն։</a:t>
            </a:r>
          </a:p>
        </p:txBody>
      </p:sp>
    </p:spTree>
    <p:extLst>
      <p:ext uri="{BB962C8B-B14F-4D97-AF65-F5344CB8AC3E}">
        <p14:creationId xmlns:p14="http://schemas.microsoft.com/office/powerpoint/2010/main" val="240948591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11375" y="477977"/>
            <a:ext cx="7369251" cy="1923474"/>
          </a:xfrm>
          <a:prstGeom prst="rect">
            <a:avLst/>
          </a:prstGeom>
        </p:spPr>
        <p:txBody>
          <a:bodyPr vert="horz" wrap="square" lIns="0" tIns="76072" rIns="0" bIns="0" numCol="1" rtlCol="0" anchor="ctr" anchorCtr="0" compatLnSpc="1">
            <a:prstTxWarp prst="textNoShape">
              <a:avLst/>
            </a:prstTxWarp>
            <a:spAutoFit/>
          </a:bodyPr>
          <a:lstStyle/>
          <a:p>
            <a:pPr marL="339717" marR="5080">
              <a:spcBef>
                <a:spcPts val="95"/>
              </a:spcBef>
            </a:pPr>
            <a:r>
              <a:rPr lang="hy-AM" spc="-5" dirty="0"/>
              <a:t>ԵՄ քաղաքականության օրինակներ, որոնք պետք է քննարկվեն</a:t>
            </a:r>
            <a:endParaRPr dirty="0"/>
          </a:p>
        </p:txBody>
      </p:sp>
      <p:sp>
        <p:nvSpPr>
          <p:cNvPr id="3" name="object 3"/>
          <p:cNvSpPr txBox="1"/>
          <p:nvPr/>
        </p:nvSpPr>
        <p:spPr>
          <a:xfrm>
            <a:off x="2133600" y="2895601"/>
            <a:ext cx="7369251" cy="2803973"/>
          </a:xfrm>
          <a:prstGeom prst="rect">
            <a:avLst/>
          </a:prstGeom>
        </p:spPr>
        <p:txBody>
          <a:bodyPr vert="horz" wrap="square" lIns="0" tIns="109855" rIns="0" bIns="0" rtlCol="0">
            <a:spAutoFit/>
          </a:bodyPr>
          <a:lstStyle/>
          <a:p>
            <a:pPr marL="355591" indent="-343526">
              <a:spcBef>
                <a:spcPts val="865"/>
              </a:spcBef>
              <a:buChar char="•"/>
              <a:tabLst>
                <a:tab pos="355591" algn="l"/>
                <a:tab pos="356226" algn="l"/>
              </a:tabLst>
            </a:pPr>
            <a:r>
              <a:rPr lang="hy-AM" sz="3200" dirty="0">
                <a:latin typeface="Times New Roman"/>
                <a:cs typeface="Times New Roman"/>
              </a:rPr>
              <a:t>Միասնական շուկա</a:t>
            </a:r>
          </a:p>
          <a:p>
            <a:pPr marL="355591" indent="-343526">
              <a:spcBef>
                <a:spcPts val="865"/>
              </a:spcBef>
              <a:buChar char="•"/>
              <a:tabLst>
                <a:tab pos="355591" algn="l"/>
                <a:tab pos="356226" algn="l"/>
              </a:tabLst>
            </a:pPr>
            <a:r>
              <a:rPr lang="hy-AM" sz="3200" dirty="0">
                <a:latin typeface="Times New Roman"/>
                <a:cs typeface="Times New Roman"/>
              </a:rPr>
              <a:t>Արժութային միություն</a:t>
            </a:r>
          </a:p>
          <a:p>
            <a:pPr marL="355591" indent="-343526">
              <a:spcBef>
                <a:spcPts val="865"/>
              </a:spcBef>
              <a:buChar char="•"/>
              <a:tabLst>
                <a:tab pos="355591" algn="l"/>
                <a:tab pos="356226" algn="l"/>
              </a:tabLst>
            </a:pPr>
            <a:r>
              <a:rPr lang="hy-AM" sz="3200" dirty="0">
                <a:latin typeface="Times New Roman"/>
                <a:cs typeface="Times New Roman"/>
              </a:rPr>
              <a:t>Ընդհանուր արտաքին և անվտանգության քաղաքականություն</a:t>
            </a:r>
            <a:endParaRPr sz="3200" dirty="0">
              <a:latin typeface="Times New Roman"/>
              <a:cs typeface="Times New Roman"/>
            </a:endParaRPr>
          </a:p>
        </p:txBody>
      </p:sp>
    </p:spTree>
    <p:extLst>
      <p:ext uri="{BB962C8B-B14F-4D97-AF65-F5344CB8AC3E}">
        <p14:creationId xmlns:p14="http://schemas.microsoft.com/office/powerpoint/2010/main" val="71127880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91991" y="528940"/>
            <a:ext cx="3208020" cy="1367682"/>
          </a:xfrm>
          <a:prstGeom prst="rect">
            <a:avLst/>
          </a:prstGeom>
        </p:spPr>
        <p:txBody>
          <a:bodyPr vert="horz" wrap="square" lIns="0" tIns="13335" rIns="0" bIns="0" numCol="1" rtlCol="0" anchor="ctr" anchorCtr="0" compatLnSpc="1">
            <a:prstTxWarp prst="textNoShape">
              <a:avLst/>
            </a:prstTxWarp>
            <a:spAutoFit/>
          </a:bodyPr>
          <a:lstStyle/>
          <a:p>
            <a:pPr marL="12700">
              <a:spcBef>
                <a:spcPts val="105"/>
              </a:spcBef>
            </a:pPr>
            <a:r>
              <a:rPr sz="4400" dirty="0" err="1"/>
              <a:t>Միասնական</a:t>
            </a:r>
            <a:r>
              <a:rPr sz="4400" dirty="0"/>
              <a:t> </a:t>
            </a:r>
            <a:r>
              <a:rPr sz="4400" dirty="0" err="1"/>
              <a:t>շուկա</a:t>
            </a:r>
            <a:endParaRPr sz="4400" dirty="0"/>
          </a:p>
        </p:txBody>
      </p:sp>
      <p:sp>
        <p:nvSpPr>
          <p:cNvPr id="3" name="object 3"/>
          <p:cNvSpPr txBox="1"/>
          <p:nvPr/>
        </p:nvSpPr>
        <p:spPr>
          <a:xfrm>
            <a:off x="2288540" y="2080387"/>
            <a:ext cx="3559811" cy="2598147"/>
          </a:xfrm>
          <a:prstGeom prst="rect">
            <a:avLst/>
          </a:prstGeom>
        </p:spPr>
        <p:txBody>
          <a:bodyPr vert="horz" wrap="square" lIns="0" tIns="12700" rIns="0" bIns="0" rtlCol="0">
            <a:spAutoFit/>
          </a:bodyPr>
          <a:lstStyle/>
          <a:p>
            <a:pPr marL="355591" marR="233673" indent="-343526">
              <a:spcBef>
                <a:spcPts val="100"/>
              </a:spcBef>
            </a:pPr>
            <a:r>
              <a:rPr sz="2400" dirty="0" err="1">
                <a:latin typeface="Times New Roman"/>
                <a:cs typeface="Times New Roman"/>
              </a:rPr>
              <a:t>Նպատակ</a:t>
            </a:r>
            <a:r>
              <a:rPr sz="2400" dirty="0">
                <a:latin typeface="Times New Roman"/>
                <a:cs typeface="Times New Roman"/>
              </a:rPr>
              <a:t>:</a:t>
            </a:r>
            <a:r>
              <a:rPr sz="2400" spc="-55" dirty="0">
                <a:latin typeface="Times New Roman"/>
                <a:cs typeface="Times New Roman"/>
              </a:rPr>
              <a:t> </a:t>
            </a:r>
            <a:r>
              <a:rPr sz="2400" spc="-5" dirty="0" err="1">
                <a:latin typeface="Times New Roman"/>
                <a:cs typeface="Times New Roman"/>
              </a:rPr>
              <a:t>ոչ</a:t>
            </a:r>
            <a:r>
              <a:rPr sz="2400" spc="-5" dirty="0">
                <a:latin typeface="Times New Roman"/>
                <a:cs typeface="Times New Roman"/>
              </a:rPr>
              <a:t> </a:t>
            </a:r>
            <a:r>
              <a:rPr sz="2400" spc="-5" dirty="0" err="1">
                <a:latin typeface="Times New Roman"/>
                <a:cs typeface="Times New Roman"/>
              </a:rPr>
              <a:t>սակագնային</a:t>
            </a:r>
            <a:r>
              <a:rPr sz="2400" spc="-5" dirty="0">
                <a:latin typeface="Times New Roman"/>
                <a:cs typeface="Times New Roman"/>
              </a:rPr>
              <a:t> </a:t>
            </a:r>
            <a:r>
              <a:rPr sz="2400" spc="-5" dirty="0" err="1">
                <a:latin typeface="Times New Roman"/>
                <a:cs typeface="Times New Roman"/>
              </a:rPr>
              <a:t>արգելքների</a:t>
            </a:r>
            <a:r>
              <a:rPr sz="2400" spc="-5" dirty="0">
                <a:latin typeface="Times New Roman"/>
                <a:cs typeface="Times New Roman"/>
              </a:rPr>
              <a:t> </a:t>
            </a:r>
            <a:r>
              <a:rPr sz="2400" spc="-5" dirty="0" err="1">
                <a:latin typeface="Times New Roman"/>
                <a:cs typeface="Times New Roman"/>
              </a:rPr>
              <a:t>վերացում</a:t>
            </a:r>
            <a:r>
              <a:rPr sz="2400" spc="-5" dirty="0">
                <a:latin typeface="Times New Roman"/>
                <a:cs typeface="Times New Roman"/>
              </a:rPr>
              <a:t>՝ </a:t>
            </a:r>
            <a:r>
              <a:rPr sz="2400" spc="-5" dirty="0" err="1">
                <a:latin typeface="Times New Roman"/>
                <a:cs typeface="Times New Roman"/>
              </a:rPr>
              <a:t>սահմանների</a:t>
            </a:r>
            <a:r>
              <a:rPr sz="2400" spc="-5" dirty="0">
                <a:latin typeface="Times New Roman"/>
                <a:cs typeface="Times New Roman"/>
              </a:rPr>
              <a:t> </a:t>
            </a:r>
            <a:r>
              <a:rPr sz="2400" spc="-5" dirty="0" err="1">
                <a:latin typeface="Times New Roman"/>
                <a:cs typeface="Times New Roman"/>
              </a:rPr>
              <a:t>միջև</a:t>
            </a:r>
            <a:r>
              <a:rPr sz="2400" spc="-5" dirty="0">
                <a:latin typeface="Times New Roman"/>
                <a:cs typeface="Times New Roman"/>
              </a:rPr>
              <a:t> </a:t>
            </a:r>
            <a:r>
              <a:rPr sz="2400" spc="-5" dirty="0" err="1">
                <a:latin typeface="Times New Roman"/>
                <a:cs typeface="Times New Roman"/>
              </a:rPr>
              <a:t>ազատ</a:t>
            </a:r>
            <a:r>
              <a:rPr sz="2400" spc="-5" dirty="0">
                <a:latin typeface="Times New Roman"/>
                <a:cs typeface="Times New Roman"/>
              </a:rPr>
              <a:t> </a:t>
            </a:r>
            <a:r>
              <a:rPr sz="2400" spc="-5" dirty="0" err="1">
                <a:latin typeface="Times New Roman"/>
                <a:cs typeface="Times New Roman"/>
              </a:rPr>
              <a:t>առևտուր</a:t>
            </a:r>
            <a:r>
              <a:rPr sz="2400" spc="-5" dirty="0">
                <a:latin typeface="Times New Roman"/>
                <a:cs typeface="Times New Roman"/>
              </a:rPr>
              <a:t> </a:t>
            </a:r>
            <a:r>
              <a:rPr sz="2400" spc="-5" dirty="0" err="1">
                <a:latin typeface="Times New Roman"/>
                <a:cs typeface="Times New Roman"/>
              </a:rPr>
              <a:t>անելու</a:t>
            </a:r>
            <a:r>
              <a:rPr sz="2400" spc="-5" dirty="0">
                <a:latin typeface="Times New Roman"/>
                <a:cs typeface="Times New Roman"/>
              </a:rPr>
              <a:t> </a:t>
            </a:r>
            <a:r>
              <a:rPr sz="2400" spc="-5" dirty="0" err="1">
                <a:latin typeface="Times New Roman"/>
                <a:cs typeface="Times New Roman"/>
              </a:rPr>
              <a:t>համար</a:t>
            </a:r>
            <a:endParaRPr sz="2400" dirty="0">
              <a:latin typeface="Times New Roman"/>
              <a:cs typeface="Times New Roman"/>
            </a:endParaRPr>
          </a:p>
        </p:txBody>
      </p:sp>
      <p:sp>
        <p:nvSpPr>
          <p:cNvPr id="4" name="object 4"/>
          <p:cNvSpPr txBox="1"/>
          <p:nvPr/>
        </p:nvSpPr>
        <p:spPr>
          <a:xfrm>
            <a:off x="5562600" y="1931035"/>
            <a:ext cx="4953000" cy="4601260"/>
          </a:xfrm>
          <a:prstGeom prst="rect">
            <a:avLst/>
          </a:prstGeom>
        </p:spPr>
        <p:txBody>
          <a:bodyPr vert="horz" wrap="square" lIns="0" tIns="12700" rIns="0" bIns="0" rtlCol="0">
            <a:spAutoFit/>
          </a:bodyPr>
          <a:lstStyle/>
          <a:p>
            <a:pPr marL="12700">
              <a:spcBef>
                <a:spcPts val="100"/>
              </a:spcBef>
            </a:pPr>
            <a:r>
              <a:rPr sz="2400" b="1" u="heavy" spc="-5" dirty="0" err="1">
                <a:uFill>
                  <a:solidFill>
                    <a:srgbClr val="000000"/>
                  </a:solidFill>
                </a:uFill>
                <a:latin typeface="Times New Roman"/>
                <a:cs typeface="Times New Roman"/>
              </a:rPr>
              <a:t>Հիմնական</a:t>
            </a:r>
            <a:r>
              <a:rPr sz="2400" b="1" u="heavy" spc="-5" dirty="0">
                <a:uFill>
                  <a:solidFill>
                    <a:srgbClr val="000000"/>
                  </a:solidFill>
                </a:uFill>
                <a:latin typeface="Times New Roman"/>
                <a:cs typeface="Times New Roman"/>
              </a:rPr>
              <a:t> </a:t>
            </a:r>
            <a:r>
              <a:rPr sz="2400" b="1" u="heavy" spc="-5" dirty="0" err="1">
                <a:uFill>
                  <a:solidFill>
                    <a:srgbClr val="000000"/>
                  </a:solidFill>
                </a:uFill>
                <a:latin typeface="Times New Roman"/>
                <a:cs typeface="Times New Roman"/>
              </a:rPr>
              <a:t>կետերը</a:t>
            </a:r>
            <a:endParaRPr sz="2400" dirty="0">
              <a:latin typeface="Times New Roman"/>
              <a:cs typeface="Times New Roman"/>
            </a:endParaRPr>
          </a:p>
          <a:p>
            <a:pPr marL="355591" marR="5080" indent="-342891">
              <a:lnSpc>
                <a:spcPts val="2300"/>
              </a:lnSpc>
              <a:spcBef>
                <a:spcPts val="560"/>
              </a:spcBef>
              <a:buFont typeface="Arial" panose="020B0604020202020204" pitchFamily="34" charset="0"/>
              <a:buChar char="•"/>
            </a:pPr>
            <a:r>
              <a:rPr sz="2400" spc="-5" dirty="0" err="1">
                <a:latin typeface="Times New Roman"/>
                <a:cs typeface="Times New Roman"/>
              </a:rPr>
              <a:t>Ստանդարտների</a:t>
            </a:r>
            <a:r>
              <a:rPr sz="2400" spc="-5" dirty="0">
                <a:latin typeface="Times New Roman"/>
                <a:cs typeface="Times New Roman"/>
              </a:rPr>
              <a:t> </a:t>
            </a:r>
            <a:r>
              <a:rPr sz="2400" spc="-5" dirty="0" err="1">
                <a:latin typeface="Times New Roman"/>
                <a:cs typeface="Times New Roman"/>
              </a:rPr>
              <a:t>ներդաշնակեցում</a:t>
            </a:r>
            <a:r>
              <a:rPr sz="2400" spc="-5" dirty="0">
                <a:latin typeface="Times New Roman"/>
                <a:cs typeface="Times New Roman"/>
              </a:rPr>
              <a:t> և </a:t>
            </a:r>
            <a:r>
              <a:rPr sz="2400" spc="-5" dirty="0" err="1">
                <a:latin typeface="Times New Roman"/>
                <a:cs typeface="Times New Roman"/>
              </a:rPr>
              <a:t>փոխադարձ</a:t>
            </a:r>
            <a:r>
              <a:rPr sz="2400" spc="-5" dirty="0">
                <a:latin typeface="Times New Roman"/>
                <a:cs typeface="Times New Roman"/>
              </a:rPr>
              <a:t> </a:t>
            </a:r>
            <a:r>
              <a:rPr sz="2400" spc="-5" dirty="0" err="1">
                <a:latin typeface="Times New Roman"/>
                <a:cs typeface="Times New Roman"/>
              </a:rPr>
              <a:t>ճանաչում</a:t>
            </a:r>
            <a:endParaRPr sz="2400" spc="-5" dirty="0">
              <a:latin typeface="Times New Roman"/>
              <a:cs typeface="Times New Roman"/>
            </a:endParaRPr>
          </a:p>
          <a:p>
            <a:pPr marL="355591" marR="5080" indent="-342891">
              <a:lnSpc>
                <a:spcPts val="2300"/>
              </a:lnSpc>
              <a:spcBef>
                <a:spcPts val="560"/>
              </a:spcBef>
              <a:buFont typeface="Arial" panose="020B0604020202020204" pitchFamily="34" charset="0"/>
              <a:buChar char="•"/>
            </a:pPr>
            <a:r>
              <a:rPr lang="hy-AM" sz="2400" spc="-5" dirty="0">
                <a:latin typeface="Times New Roman"/>
                <a:cs typeface="Times New Roman"/>
              </a:rPr>
              <a:t>Պետական գնումներում մրցակցության կանոններ</a:t>
            </a:r>
          </a:p>
          <a:p>
            <a:pPr marL="355591" marR="5080" indent="-342891">
              <a:lnSpc>
                <a:spcPts val="2300"/>
              </a:lnSpc>
              <a:spcBef>
                <a:spcPts val="560"/>
              </a:spcBef>
              <a:buFont typeface="Arial" panose="020B0604020202020204" pitchFamily="34" charset="0"/>
              <a:buChar char="•"/>
            </a:pPr>
            <a:r>
              <a:rPr lang="hy-AM" sz="2400" spc="-5" dirty="0">
                <a:latin typeface="Times New Roman"/>
                <a:cs typeface="Times New Roman"/>
              </a:rPr>
              <a:t>Սահմանային հսկողության վերացում</a:t>
            </a:r>
          </a:p>
          <a:p>
            <a:pPr marL="355591" marR="5080" indent="-342891">
              <a:lnSpc>
                <a:spcPts val="2300"/>
              </a:lnSpc>
              <a:spcBef>
                <a:spcPts val="560"/>
              </a:spcBef>
              <a:buFont typeface="Arial" panose="020B0604020202020204" pitchFamily="34" charset="0"/>
              <a:buChar char="•"/>
            </a:pPr>
            <a:r>
              <a:rPr lang="hy-AM" sz="2400" spc="-5" dirty="0">
                <a:latin typeface="Times New Roman"/>
                <a:cs typeface="Times New Roman"/>
              </a:rPr>
              <a:t>Կապիտալի շարժի հսկողության վերացում</a:t>
            </a:r>
          </a:p>
          <a:p>
            <a:pPr marL="355591" marR="5080" indent="-342891">
              <a:lnSpc>
                <a:spcPts val="2300"/>
              </a:lnSpc>
              <a:spcBef>
                <a:spcPts val="560"/>
              </a:spcBef>
              <a:buFont typeface="Arial" panose="020B0604020202020204" pitchFamily="34" charset="0"/>
              <a:buChar char="•"/>
            </a:pPr>
            <a:r>
              <a:rPr lang="hy-AM" sz="2400" spc="-5" dirty="0">
                <a:latin typeface="Times New Roman"/>
                <a:cs typeface="Times New Roman"/>
              </a:rPr>
              <a:t>Ոլորտային հատուկ նախաձեռնություններ՝ տրանսպորտ, էներգետիկա և այլն </a:t>
            </a:r>
            <a:endParaRPr sz="2400" dirty="0">
              <a:latin typeface="Times New Roman"/>
              <a:cs typeface="Times New Roman"/>
            </a:endParaRPr>
          </a:p>
        </p:txBody>
      </p:sp>
    </p:spTree>
    <p:extLst>
      <p:ext uri="{BB962C8B-B14F-4D97-AF65-F5344CB8AC3E}">
        <p14:creationId xmlns:p14="http://schemas.microsoft.com/office/powerpoint/2010/main" val="271777045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75369" y="381000"/>
            <a:ext cx="5797233" cy="1367682"/>
          </a:xfrm>
          <a:prstGeom prst="rect">
            <a:avLst/>
          </a:prstGeom>
        </p:spPr>
        <p:txBody>
          <a:bodyPr vert="horz" wrap="square" lIns="0" tIns="13335" rIns="0" bIns="0" numCol="1" rtlCol="0" anchor="ctr" anchorCtr="0" compatLnSpc="1">
            <a:prstTxWarp prst="textNoShape">
              <a:avLst/>
            </a:prstTxWarp>
            <a:spAutoFit/>
          </a:bodyPr>
          <a:lstStyle/>
          <a:p>
            <a:pPr marL="12700">
              <a:spcBef>
                <a:spcPts val="105"/>
              </a:spcBef>
            </a:pPr>
            <a:r>
              <a:rPr lang="hy-AM" sz="4400" dirty="0"/>
              <a:t>Միասնական շուկա ծագումը</a:t>
            </a:r>
            <a:endParaRPr sz="4400" dirty="0"/>
          </a:p>
        </p:txBody>
      </p:sp>
      <p:sp>
        <p:nvSpPr>
          <p:cNvPr id="3" name="object 3"/>
          <p:cNvSpPr txBox="1"/>
          <p:nvPr/>
        </p:nvSpPr>
        <p:spPr>
          <a:xfrm>
            <a:off x="144379" y="2001139"/>
            <a:ext cx="11823031" cy="3991477"/>
          </a:xfrm>
          <a:prstGeom prst="rect">
            <a:avLst/>
          </a:prstGeom>
        </p:spPr>
        <p:txBody>
          <a:bodyPr vert="horz" wrap="square" lIns="0" tIns="13335" rIns="0" bIns="0" rtlCol="0">
            <a:spAutoFit/>
          </a:bodyPr>
          <a:lstStyle/>
          <a:p>
            <a:pPr marL="355591" marR="829290" indent="-343526">
              <a:spcBef>
                <a:spcPts val="105"/>
              </a:spcBef>
              <a:buChar char="•"/>
              <a:tabLst>
                <a:tab pos="355591" algn="l"/>
                <a:tab pos="356226" algn="l"/>
              </a:tabLst>
            </a:pPr>
            <a:r>
              <a:rPr sz="3200" spc="5" dirty="0">
                <a:latin typeface="Times New Roman"/>
                <a:cs typeface="Times New Roman"/>
              </a:rPr>
              <a:t>1980թ:</a:t>
            </a:r>
            <a:r>
              <a:rPr sz="3200" spc="-40" dirty="0">
                <a:latin typeface="Times New Roman"/>
                <a:cs typeface="Times New Roman"/>
              </a:rPr>
              <a:t> </a:t>
            </a:r>
            <a:r>
              <a:rPr lang="hy-AM" sz="3200" dirty="0">
                <a:latin typeface="Times New Roman"/>
                <a:cs typeface="Times New Roman"/>
              </a:rPr>
              <a:t>Դելորսի Սպիտակ թուղթը և միասնական եվրոպական ակտ:</a:t>
            </a:r>
          </a:p>
          <a:p>
            <a:pPr marL="355591" marR="829290" indent="-343526">
              <a:spcBef>
                <a:spcPts val="105"/>
              </a:spcBef>
              <a:buChar char="•"/>
              <a:tabLst>
                <a:tab pos="355591" algn="l"/>
                <a:tab pos="356226" algn="l"/>
              </a:tabLst>
            </a:pPr>
            <a:r>
              <a:rPr lang="hy-AM" sz="3200" dirty="0">
                <a:latin typeface="Times New Roman"/>
                <a:cs typeface="Times New Roman"/>
              </a:rPr>
              <a:t>Վախ եվրոպական տարածքի միջազգային մրցունակության անկման հանդեպ</a:t>
            </a:r>
          </a:p>
          <a:p>
            <a:pPr marL="355591" marR="829290" indent="-343526">
              <a:spcBef>
                <a:spcPts val="105"/>
              </a:spcBef>
              <a:buChar char="•"/>
              <a:tabLst>
                <a:tab pos="355591" algn="l"/>
                <a:tab pos="356226" algn="l"/>
              </a:tabLst>
            </a:pPr>
            <a:r>
              <a:rPr lang="hy-AM" sz="3200" dirty="0">
                <a:latin typeface="Times New Roman"/>
                <a:cs typeface="Times New Roman"/>
              </a:rPr>
              <a:t>Ուժեղ աջակցություն եվրոպական առաջատար ընկերությունների կողմից, Եվրոպական կլոր սեղան</a:t>
            </a:r>
          </a:p>
          <a:p>
            <a:pPr marL="355591" marR="829290" indent="-343526">
              <a:spcBef>
                <a:spcPts val="105"/>
              </a:spcBef>
              <a:buChar char="•"/>
              <a:tabLst>
                <a:tab pos="355591" algn="l"/>
                <a:tab pos="356226" algn="l"/>
              </a:tabLst>
            </a:pPr>
            <a:r>
              <a:rPr lang="hy-AM" sz="3200" dirty="0">
                <a:latin typeface="Times New Roman"/>
                <a:cs typeface="Times New Roman"/>
              </a:rPr>
              <a:t>Կոնվերգենտ քաղաքական նախապատվություններ / ներքաղաքական հանգամանքներ</a:t>
            </a:r>
          </a:p>
        </p:txBody>
      </p:sp>
    </p:spTree>
    <p:extLst>
      <p:ext uri="{BB962C8B-B14F-4D97-AF65-F5344CB8AC3E}">
        <p14:creationId xmlns:p14="http://schemas.microsoft.com/office/powerpoint/2010/main" val="3879770264"/>
      </p:ext>
    </p:extLst>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1_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Городск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6.xml><?xml version="1.0" encoding="utf-8"?>
<a:theme xmlns:a="http://schemas.openxmlformats.org/drawingml/2006/main" name="2_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7.xml><?xml version="1.0" encoding="utf-8"?>
<a:theme xmlns:a="http://schemas.openxmlformats.org/drawingml/2006/main" name="3_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395</TotalTime>
  <Words>6757</Words>
  <Application>Microsoft Office PowerPoint</Application>
  <PresentationFormat>Widescreen</PresentationFormat>
  <Paragraphs>705</Paragraphs>
  <Slides>123</Slides>
  <Notes>7</Notes>
  <HiddenSlides>0</HiddenSlides>
  <MMClips>0</MMClips>
  <ScaleCrop>false</ScaleCrop>
  <HeadingPairs>
    <vt:vector size="6" baseType="variant">
      <vt:variant>
        <vt:lpstr>Fonts Used</vt:lpstr>
      </vt:variant>
      <vt:variant>
        <vt:i4>16</vt:i4>
      </vt:variant>
      <vt:variant>
        <vt:lpstr>Theme</vt:lpstr>
      </vt:variant>
      <vt:variant>
        <vt:i4>7</vt:i4>
      </vt:variant>
      <vt:variant>
        <vt:lpstr>Slide Titles</vt:lpstr>
      </vt:variant>
      <vt:variant>
        <vt:i4>123</vt:i4>
      </vt:variant>
    </vt:vector>
  </HeadingPairs>
  <TitlesOfParts>
    <vt:vector size="146" baseType="lpstr">
      <vt:lpstr>ＭＳ Ｐゴシック</vt:lpstr>
      <vt:lpstr>ＭＳ Ｐゴシック</vt:lpstr>
      <vt:lpstr>Arial</vt:lpstr>
      <vt:lpstr>Arial LatArm</vt:lpstr>
      <vt:lpstr>Arial MT</vt:lpstr>
      <vt:lpstr>Arial Unicode</vt:lpstr>
      <vt:lpstr>Calibri</vt:lpstr>
      <vt:lpstr>Century Gothic</vt:lpstr>
      <vt:lpstr>Georgia</vt:lpstr>
      <vt:lpstr>GHEA Grapalat</vt:lpstr>
      <vt:lpstr>Microsoft Sans Serif</vt:lpstr>
      <vt:lpstr>Sylfaen</vt:lpstr>
      <vt:lpstr>Times New Roman</vt:lpstr>
      <vt:lpstr>Trebuchet MS</vt:lpstr>
      <vt:lpstr>Wingdings 2</vt:lpstr>
      <vt:lpstr>Wingdings 3</vt:lpstr>
      <vt:lpstr>Wisp</vt:lpstr>
      <vt:lpstr>1_Wisp</vt:lpstr>
      <vt:lpstr>Office Theme</vt:lpstr>
      <vt:lpstr>1_Office Theme</vt:lpstr>
      <vt:lpstr>4_Городская</vt:lpstr>
      <vt:lpstr>2_Wisp</vt:lpstr>
      <vt:lpstr>3_Wisp</vt:lpstr>
      <vt:lpstr>ԵԱՏՄ /ԵՄ Միությունների զարգացման տեմպերը. ԵԱԽԽ-ից Լիսաբոն և Նազարբաևի առաջարկից Աստանայի պայմանագիր (2014) </vt:lpstr>
      <vt:lpstr>PowerPoint Presentation</vt:lpstr>
      <vt:lpstr>ԵՎՐԱՍԻԱԿԱՆ ՏՆՏԵՍԱԿԱՆ ՄԻՈՒԹՅՈՒՆ </vt:lpstr>
      <vt:lpstr>ԵԱՏՄ ՊԵՏՈՒԹՅՈՒՆՆԵՐ</vt:lpstr>
      <vt:lpstr>Եվրասիական տնտեսական ինտեգրում </vt:lpstr>
      <vt:lpstr>ԵԱՏՄ ՊԱՅՄԱՆԱԳԻՐ</vt:lpstr>
      <vt:lpstr>ԵԱՏՄ ստեղծման նպատակներն են</vt:lpstr>
      <vt:lpstr>Միասնական տնտեսական տարածք</vt:lpstr>
      <vt:lpstr>Միասնական տնտեսական տարածքին վերաբերող պայմանագրի կետերը</vt:lpstr>
      <vt:lpstr> Եվրամիություն</vt:lpstr>
      <vt:lpstr>Եվրամիությունը եվրոպական 28 երկրների միություն է, որը հիմնադրվել Երկրորդ համաշխարհային պատերազմից հետո իրականացնելու համար միասնական գործունեություն խաղաղության , բարեկեցության և այդպիսի մի նոր պատերազմ կանխելու նպատակով: Եվրամիության մեջ մտնող պետությունները ունեն իշխանության միասնական մարմիններ, որպեսզի ընդհանուր հետաքրքրություն ներկայացնող խնդիրները լուծվեն դեմոկրատական ճանապարհով: </vt:lpstr>
      <vt:lpstr>                    ԵՄ ձևավորման հիմնական փուլերը</vt:lpstr>
      <vt:lpstr>1992 թվականին ԵՄ-ն որոշում կայացրեց  Տնտեսական և արժութային միության (EMU) ստեղծման մասին:Միասնական արժույթը՝ եվրոն, իրականություն դարձավ 2002 թվականի հունվարի 1-ին:</vt:lpstr>
      <vt:lpstr>  Եվրամիությանը միացան Դանիան, Իռլանդիան,Միացյալ Թագավորությունը 1973 թվականին, Հունաստանը (1981), Իսպանիան ու Պորտուգալիան (1986), Ավստրիան, Ֆինլան-դիան ու Շվեդիան (1995): 2004 թվականի մայիսին ԵՄ-ն ընդունեց տասը նոր անդամ պետություններ:    Թեկնածու երկրները պետք է ապահովեին որոշակի չափանիշների բավարարումը, այն է ՝ </vt:lpstr>
      <vt:lpstr>Եվրամիության հիմնական խնդիրները</vt:lpstr>
      <vt:lpstr>  ԵՄ – Հայաստան համագործակցությունը ծնունդ առավ 1991 թվականին ԽՍՀՄ փլուզումից հետո՝ TASIC (Technical Assistance for the Commonwealth of Independent States) ծրագրի շրջանակներում:    Հայաստանի հետ ԵՄ համագործակցության հիմնական բնագավառներն են.</vt:lpstr>
      <vt:lpstr>  Հայաստանը Եվրոպայի խորհրդի լիիրավ անդամ է 2001 թ. հունվարի  25-ից: Եվրոպայի Խորհրդին Հայաստանի անդամակցության գործընթացը սկիզբ է առել 1995 թ.: 1996 թ. հունվարի  26-ին ՀՀ Ազգային ժողովը ԵԽ Խորհրդարանական Վեհաժողովում ստացել է Հատուկ հրավիրյալի կարգավիճակ: 2000 թ. նոյեմբերի 9-ին Նախարարների կոմիտեի թիվ 2000/13 որոշման համաձայն, Հայաստանը ստացել է Եվրոպայի խորհրդի անդամ դառնալու հրավերը: Ստրասբուրգում գործում է ԵԽ-ում Հայաստանի մշտական ներկայացուցչությունը:   Հայաստանը անդամակցում է նաև ԵԱՀԿ-ին (Եվրոպայում անվտանգության և համագործակցության կազմակերպություն) 1992 թ. հունվարի 30-ից: Եվրոպայում ԵԱՀԿ խորհրդարանական վեհաժողովում Հայաստանը ներկայացված է ՀՀ ԱԺ խորհրդարանական պատվիրակությամբ:</vt:lpstr>
      <vt:lpstr>ՀՀ-ԵՄ Համապարփակ և ընդլայնված գործընկերության համաձայնագիր (ՀԸԳՀ)</vt:lpstr>
      <vt:lpstr>PowerPoint Presentation</vt:lpstr>
      <vt:lpstr>ԵՏՄ որոշումներ կայացնող մարմիններ և զուգահեռներ ԵՄ-ի հետ</vt:lpstr>
      <vt:lpstr>ԵԱՏՄ ԿԱՌԱՎԱՐՄԱՆ ՄԱՐՄԻՆՆԵՐԸ</vt:lpstr>
      <vt:lpstr>ԵԱՏՄ Կառուցվածք</vt:lpstr>
      <vt:lpstr>PowerPoint Presentation</vt:lpstr>
      <vt:lpstr>ԿԱՌԱՎԱՐՄԱՆ ՄԱՐՄԻՆՆԵՐ</vt:lpstr>
      <vt:lpstr>Բարձրագույն խորհրդի լիազորությունները</vt:lpstr>
      <vt:lpstr>Բարձրագույն խորհրդի որոշումներն ու կարգադրությունները</vt:lpstr>
      <vt:lpstr>ԵՎՐԱՍԻԱԿԱՆ ՄԻՋԿԱՌԱՎԱՐԱԿԱՆ ԽՈՐՀՈՒՐԴ</vt:lpstr>
      <vt:lpstr>Միջկառավարական խորհրդի լիազորությունները</vt:lpstr>
      <vt:lpstr>Միջկառավարական խորհրդի որոշումներն ու կարգադրությունները</vt:lpstr>
      <vt:lpstr>ԵՎՐԱՍԻԱԿԱՆ ՏՆՏԵՍԱԿԱՆ ՀԱՆՁՆԱԺՈՂՈՎ</vt:lpstr>
      <vt:lpstr>PowerPoint Presentation</vt:lpstr>
      <vt:lpstr>PowerPoint Presentation</vt:lpstr>
      <vt:lpstr>PowerPoint Presentation</vt:lpstr>
      <vt:lpstr>ԵՎՐԱՍԻԱԿԱՆ ՏՆՏԵՍԱԿԱՆ ՄԻՈՒԹՅԱՆ ԴԱՏԱՐԱՆ</vt:lpstr>
      <vt:lpstr>ԵՄ ԻՆՍՏԻՏՈՒՑԻՈՆԱԼ ՇՐՋԱՆԱԿ </vt:lpstr>
      <vt:lpstr>Եվրոպական խորհրդարան </vt:lpstr>
      <vt:lpstr>Եվրամիության խորհուրդ </vt:lpstr>
      <vt:lpstr>PowerPoint Presentation</vt:lpstr>
      <vt:lpstr>Եվրոպական խորհուրդ </vt:lpstr>
      <vt:lpstr>Եվրոպական հանձնաժողով  </vt:lpstr>
      <vt:lpstr>PowerPoint Presentation</vt:lpstr>
      <vt:lpstr>Եվրոպական տնտեսական ԵՎ սոցիալական կոմիտե</vt:lpstr>
      <vt:lpstr>   Եվրոպական տնտեսական և սոցիալական կոմիտեն (ԵՏՍԿ) Եվրոպական միության (ԵՄ) խորհրդատվական մարմին է, որը ստեղծվել է 1957 թ.-ին:</vt:lpstr>
      <vt:lpstr>PowerPoint Presentation</vt:lpstr>
      <vt:lpstr>PowerPoint Presentation</vt:lpstr>
      <vt:lpstr>PowerPoint Presentation</vt:lpstr>
      <vt:lpstr>PowerPoint Presentation</vt:lpstr>
      <vt:lpstr>PowerPoint Presentation</vt:lpstr>
      <vt:lpstr>ECO</vt:lpstr>
      <vt:lpstr>CCMI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ԵՎՐՈՊԱԿԱՆ ԿԵՆՏՐՈՆԱԿԱՆ ԲԱՆԿ</vt:lpstr>
      <vt:lpstr>PowerPoint Presentation</vt:lpstr>
      <vt:lpstr>ԲԱՆԿԻ ԳԼԽԱՎՈՐ ԳՈՐԾԱՌՈՒՅԹՆԵՐՆ ԵՆ` </vt:lpstr>
      <vt:lpstr>PowerPoint Presentation</vt:lpstr>
      <vt:lpstr>PowerPoint Presentation</vt:lpstr>
      <vt:lpstr>PowerPoint Presentation</vt:lpstr>
      <vt:lpstr>ԵԿԲ-Ի ԴՐԱՄԱՎԱՐԿԱՅԻՆ ՔԱՂԱՔԱԿԱՆՈՒԹՅՈՒՆ </vt:lpstr>
      <vt:lpstr>PowerPoint Presentation</vt:lpstr>
      <vt:lpstr>PowerPoint Presentation</vt:lpstr>
      <vt:lpstr>PowerPoint Presentation</vt:lpstr>
      <vt:lpstr>PowerPoint Presentation</vt:lpstr>
      <vt:lpstr>Ինստիտուցիոնալ ձևավորման հարցեր․  Ինչպե՞ս են համաձայնեցվում ԵՄ պայմանագրերը</vt:lpstr>
      <vt:lpstr>Ինչպե՞ս են համաձայնեցվում ԵՄ պայմանագրերը</vt:lpstr>
      <vt:lpstr>Ինչպե՞ս են համաձայնեցվում ԵՄ պայմանագրերը</vt:lpstr>
      <vt:lpstr>Եվրոպայի խորհրդի գործառույթները</vt:lpstr>
      <vt:lpstr>Որոշումների ընդունումը Խորհրդում</vt:lpstr>
      <vt:lpstr>PowerPoint Presentation</vt:lpstr>
      <vt:lpstr>ԵՐԿՈՒ ԴԱՏԱՐԱՆՆԵՐԸ․ ակտիվ Լյուքսեմբուրգը թե Մինսկը  </vt:lpstr>
      <vt:lpstr>ԵՄ իրավունքի սկզբունքները</vt:lpstr>
      <vt:lpstr>Բանավեճեր Եվրամիության արդարադատության դատարանի շուրջ</vt:lpstr>
      <vt:lpstr>Դատարանի ինքնավարությունը 1</vt:lpstr>
      <vt:lpstr>Դատարանի ինքնավարությունը 2</vt:lpstr>
      <vt:lpstr>Դատարանի զարգացման մեկնաբանություններ</vt:lpstr>
      <vt:lpstr>Դատարանի զարգացման մեկնաբանություններ 2</vt:lpstr>
      <vt:lpstr>Դատարանի զարգացման մեկնաբանություններ 3</vt:lpstr>
      <vt:lpstr>Դատարանի զարգացման մեկնաբանություններ 3</vt:lpstr>
      <vt:lpstr>CFSP կառավարման կառույցները</vt:lpstr>
      <vt:lpstr>CFSP կառավարման կառույցները</vt:lpstr>
      <vt:lpstr>CFSP, Ուժեղ և թույլ կողմերը 1</vt:lpstr>
      <vt:lpstr>CFSP. Թույլ կողմեր 2</vt:lpstr>
      <vt:lpstr>CFSP. Թույլ կողմեր 3</vt:lpstr>
      <vt:lpstr>Հարցեր</vt:lpstr>
      <vt:lpstr>PowerPoint Presentation</vt:lpstr>
      <vt:lpstr>PowerPoint Presentation</vt:lpstr>
      <vt:lpstr>PowerPoint Presentation</vt:lpstr>
      <vt:lpstr>PowerPoint Presentation</vt:lpstr>
      <vt:lpstr>PowerPoint Presentation</vt:lpstr>
      <vt:lpstr>ԵՄ քաղաքականության օրինակներ, որոնք պետք է քննարկվեն</vt:lpstr>
      <vt:lpstr>Միասնական շուկա</vt:lpstr>
      <vt:lpstr>Միասնական շուկա ծագումը</vt:lpstr>
      <vt:lpstr>Միասնական շուկա, քաղաքականություն և խնդիրներ</vt:lpstr>
      <vt:lpstr>Միասնական շուկա</vt:lpstr>
      <vt:lpstr>Արժութային միություն</vt:lpstr>
      <vt:lpstr>Արժութային միության ծագումը</vt:lpstr>
      <vt:lpstr>Արժութային միություն: Մաստրիխտի մոդել 1:</vt:lpstr>
      <vt:lpstr>Արժութային միություն: Մաստրիխտի մոդել 2:</vt:lpstr>
      <vt:lpstr>ԵԱՏՄ ԱՌԵՎՏՐԱՅԻՆ ՔԱՂԱՔԱԿԱՆՈՒԹՅԱՆ ԱՌԱՆՁՆԱՀԱՏԿՈՒԹՅՈՒՆՆԵՐԸ </vt:lpstr>
      <vt:lpstr>ԵԱՏՄ Մաքսային միությունը</vt:lpstr>
      <vt:lpstr>PowerPoint Presentation</vt:lpstr>
      <vt:lpstr>Պայմանագրի հիմնական կետերը</vt:lpstr>
      <vt:lpstr>Մաքսային միության մաքսային տարածքում մաքսային մարմիններն ապահովում են հետևյալ հիմնական խնդիրների իրագործումը` </vt:lpstr>
      <vt:lpstr>ԵԱՏՄ անդամակցության համատեքստում ՀՀ մաքսային օրենսդրությունը ներառում 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ՍԵՄԻՆԱՐԻ ԱՌԱՋԱԴՐԱՆՔ</vt:lpstr>
      <vt:lpstr>ԵԱՏՄ ԱԳՐՈՊԱՐԵՆԱՅԻՆ ՔԱՂԱՔԱԿԱՆՈՒԹՅԱՆ ԱՌԱՆՁՆԱՀԱՏԿՈՒԹՅՈՒՆՆԵՐԸ</vt:lpstr>
      <vt:lpstr>Տեխնիկական կանոնակարգումը ԵԱՏՄ-ում</vt:lpstr>
      <vt:lpstr>ԵԱՏՄ զարգացման հեռանկարները</vt:lpstr>
      <vt:lpstr>ԲԱՆԱՎԵՃ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15</cp:revision>
  <dcterms:created xsi:type="dcterms:W3CDTF">2021-05-20T14:40:10Z</dcterms:created>
  <dcterms:modified xsi:type="dcterms:W3CDTF">2021-05-26T10:35:47Z</dcterms:modified>
</cp:coreProperties>
</file>